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84" r:id="rId11"/>
    <p:sldId id="265" r:id="rId12"/>
    <p:sldId id="267" r:id="rId13"/>
    <p:sldId id="269" r:id="rId14"/>
    <p:sldId id="270" r:id="rId15"/>
    <p:sldId id="271" r:id="rId16"/>
    <p:sldId id="272" r:id="rId17"/>
    <p:sldId id="273" r:id="rId18"/>
    <p:sldId id="274" r:id="rId19"/>
    <p:sldId id="276" r:id="rId20"/>
    <p:sldId id="277" r:id="rId21"/>
    <p:sldId id="278" r:id="rId22"/>
    <p:sldId id="280" r:id="rId23"/>
    <p:sldId id="281" r:id="rId24"/>
    <p:sldId id="282" r:id="rId25"/>
    <p:sldId id="283" r:id="rId2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D8C4989-041B-48B2-AD81-A9E5A58BFE92}" v="34" dt="2024-02-09T15:08:46.8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nklin Wmson" userId="a4e1439e2781ac38" providerId="LiveId" clId="{CD8C4989-041B-48B2-AD81-A9E5A58BFE92}"/>
    <pc:docChg chg="undo custSel addSld delSld modSld">
      <pc:chgData name="Franklin Wmson" userId="a4e1439e2781ac38" providerId="LiveId" clId="{CD8C4989-041B-48B2-AD81-A9E5A58BFE92}" dt="2024-02-09T15:15:07.616" v="1646" actId="113"/>
      <pc:docMkLst>
        <pc:docMk/>
      </pc:docMkLst>
      <pc:sldChg chg="modSp mod">
        <pc:chgData name="Franklin Wmson" userId="a4e1439e2781ac38" providerId="LiveId" clId="{CD8C4989-041B-48B2-AD81-A9E5A58BFE92}" dt="2024-02-09T15:15:07.616" v="1646" actId="113"/>
        <pc:sldMkLst>
          <pc:docMk/>
          <pc:sldMk cId="836374839" sldId="256"/>
        </pc:sldMkLst>
        <pc:spChg chg="mod">
          <ac:chgData name="Franklin Wmson" userId="a4e1439e2781ac38" providerId="LiveId" clId="{CD8C4989-041B-48B2-AD81-A9E5A58BFE92}" dt="2024-02-09T15:15:07.616" v="1646" actId="113"/>
          <ac:spMkLst>
            <pc:docMk/>
            <pc:sldMk cId="836374839" sldId="256"/>
            <ac:spMk id="2" creationId="{52E7B045-3D8F-CF49-5ACE-7EA20C9F57A8}"/>
          </ac:spMkLst>
        </pc:spChg>
        <pc:spChg chg="mod">
          <ac:chgData name="Franklin Wmson" userId="a4e1439e2781ac38" providerId="LiveId" clId="{CD8C4989-041B-48B2-AD81-A9E5A58BFE92}" dt="2024-02-08T22:24:13.605" v="1368" actId="27636"/>
          <ac:spMkLst>
            <pc:docMk/>
            <pc:sldMk cId="836374839" sldId="256"/>
            <ac:spMk id="3" creationId="{78D89933-A74F-4E01-637C-5D3E0B7FAF40}"/>
          </ac:spMkLst>
        </pc:spChg>
      </pc:sldChg>
      <pc:sldChg chg="modSp mod">
        <pc:chgData name="Franklin Wmson" userId="a4e1439e2781ac38" providerId="LiveId" clId="{CD8C4989-041B-48B2-AD81-A9E5A58BFE92}" dt="2024-02-09T13:14:55.340" v="1391" actId="6549"/>
        <pc:sldMkLst>
          <pc:docMk/>
          <pc:sldMk cId="187141099" sldId="257"/>
        </pc:sldMkLst>
        <pc:spChg chg="mod">
          <ac:chgData name="Franklin Wmson" userId="a4e1439e2781ac38" providerId="LiveId" clId="{CD8C4989-041B-48B2-AD81-A9E5A58BFE92}" dt="2024-02-09T13:14:55.340" v="1391" actId="6549"/>
          <ac:spMkLst>
            <pc:docMk/>
            <pc:sldMk cId="187141099" sldId="257"/>
            <ac:spMk id="3" creationId="{F089D328-6085-CE7F-2447-8D7C8FE80218}"/>
          </ac:spMkLst>
        </pc:spChg>
      </pc:sldChg>
      <pc:sldChg chg="modSp mod">
        <pc:chgData name="Franklin Wmson" userId="a4e1439e2781ac38" providerId="LiveId" clId="{CD8C4989-041B-48B2-AD81-A9E5A58BFE92}" dt="2024-02-08T12:37:12.537" v="1154" actId="14100"/>
        <pc:sldMkLst>
          <pc:docMk/>
          <pc:sldMk cId="2148989705" sldId="258"/>
        </pc:sldMkLst>
        <pc:spChg chg="mod">
          <ac:chgData name="Franklin Wmson" userId="a4e1439e2781ac38" providerId="LiveId" clId="{CD8C4989-041B-48B2-AD81-A9E5A58BFE92}" dt="2024-02-08T12:37:12.537" v="1154" actId="14100"/>
          <ac:spMkLst>
            <pc:docMk/>
            <pc:sldMk cId="2148989705" sldId="258"/>
            <ac:spMk id="3" creationId="{A6311C7D-DDEC-F67A-9156-D6ECE4966F64}"/>
          </ac:spMkLst>
        </pc:spChg>
      </pc:sldChg>
      <pc:sldChg chg="modSp mod">
        <pc:chgData name="Franklin Wmson" userId="a4e1439e2781ac38" providerId="LiveId" clId="{CD8C4989-041B-48B2-AD81-A9E5A58BFE92}" dt="2024-02-09T13:18:34.886" v="1392"/>
        <pc:sldMkLst>
          <pc:docMk/>
          <pc:sldMk cId="2032314569" sldId="259"/>
        </pc:sldMkLst>
        <pc:spChg chg="mod">
          <ac:chgData name="Franklin Wmson" userId="a4e1439e2781ac38" providerId="LiveId" clId="{CD8C4989-041B-48B2-AD81-A9E5A58BFE92}" dt="2024-02-09T13:18:34.886" v="1392"/>
          <ac:spMkLst>
            <pc:docMk/>
            <pc:sldMk cId="2032314569" sldId="259"/>
            <ac:spMk id="3" creationId="{C6BA172C-2648-2E56-EE0B-A91FD8748EC2}"/>
          </ac:spMkLst>
        </pc:spChg>
      </pc:sldChg>
      <pc:sldChg chg="addSp modSp new mod">
        <pc:chgData name="Franklin Wmson" userId="a4e1439e2781ac38" providerId="LiveId" clId="{CD8C4989-041B-48B2-AD81-A9E5A58BFE92}" dt="2024-02-09T13:19:31.654" v="1393"/>
        <pc:sldMkLst>
          <pc:docMk/>
          <pc:sldMk cId="2667039187" sldId="260"/>
        </pc:sldMkLst>
        <pc:spChg chg="add mod">
          <ac:chgData name="Franklin Wmson" userId="a4e1439e2781ac38" providerId="LiveId" clId="{CD8C4989-041B-48B2-AD81-A9E5A58BFE92}" dt="2024-02-09T13:19:31.654" v="1393"/>
          <ac:spMkLst>
            <pc:docMk/>
            <pc:sldMk cId="2667039187" sldId="260"/>
            <ac:spMk id="3" creationId="{BFF35186-AB0C-3819-8911-E2619BC0F630}"/>
          </ac:spMkLst>
        </pc:spChg>
      </pc:sldChg>
      <pc:sldChg chg="addSp delSp modSp new mod modClrScheme chgLayout">
        <pc:chgData name="Franklin Wmson" userId="a4e1439e2781ac38" providerId="LiveId" clId="{CD8C4989-041B-48B2-AD81-A9E5A58BFE92}" dt="2024-02-09T13:22:07.892" v="1394" actId="113"/>
        <pc:sldMkLst>
          <pc:docMk/>
          <pc:sldMk cId="77272425" sldId="261"/>
        </pc:sldMkLst>
        <pc:spChg chg="add del mod ord">
          <ac:chgData name="Franklin Wmson" userId="a4e1439e2781ac38" providerId="LiveId" clId="{CD8C4989-041B-48B2-AD81-A9E5A58BFE92}" dt="2024-02-08T19:35:40.799" v="1362" actId="700"/>
          <ac:spMkLst>
            <pc:docMk/>
            <pc:sldMk cId="77272425" sldId="261"/>
            <ac:spMk id="2" creationId="{C710FC88-A229-F7F0-F79C-77BD850D9C53}"/>
          </ac:spMkLst>
        </pc:spChg>
        <pc:spChg chg="add mod">
          <ac:chgData name="Franklin Wmson" userId="a4e1439e2781ac38" providerId="LiveId" clId="{CD8C4989-041B-48B2-AD81-A9E5A58BFE92}" dt="2024-02-09T13:22:07.892" v="1394" actId="113"/>
          <ac:spMkLst>
            <pc:docMk/>
            <pc:sldMk cId="77272425" sldId="261"/>
            <ac:spMk id="3" creationId="{B4D5122C-EC90-C93F-C1B6-BB80439656B2}"/>
          </ac:spMkLst>
        </pc:spChg>
        <pc:spChg chg="add del mod ord">
          <ac:chgData name="Franklin Wmson" userId="a4e1439e2781ac38" providerId="LiveId" clId="{CD8C4989-041B-48B2-AD81-A9E5A58BFE92}" dt="2024-02-08T19:35:40.799" v="1362" actId="700"/>
          <ac:spMkLst>
            <pc:docMk/>
            <pc:sldMk cId="77272425" sldId="261"/>
            <ac:spMk id="4" creationId="{4DCD9517-D5AB-BA58-C44B-D2A981FE452D}"/>
          </ac:spMkLst>
        </pc:spChg>
        <pc:spChg chg="add del mod ord">
          <ac:chgData name="Franklin Wmson" userId="a4e1439e2781ac38" providerId="LiveId" clId="{CD8C4989-041B-48B2-AD81-A9E5A58BFE92}" dt="2024-02-08T19:35:40.799" v="1362" actId="700"/>
          <ac:spMkLst>
            <pc:docMk/>
            <pc:sldMk cId="77272425" sldId="261"/>
            <ac:spMk id="5" creationId="{8CEE9D04-B2A2-91DF-BF92-69685B7BD4C0}"/>
          </ac:spMkLst>
        </pc:spChg>
      </pc:sldChg>
      <pc:sldChg chg="addSp modSp new mod">
        <pc:chgData name="Franklin Wmson" userId="a4e1439e2781ac38" providerId="LiveId" clId="{CD8C4989-041B-48B2-AD81-A9E5A58BFE92}" dt="2024-02-08T02:32:14.978" v="1150" actId="404"/>
        <pc:sldMkLst>
          <pc:docMk/>
          <pc:sldMk cId="3197949220" sldId="262"/>
        </pc:sldMkLst>
        <pc:spChg chg="add mod">
          <ac:chgData name="Franklin Wmson" userId="a4e1439e2781ac38" providerId="LiveId" clId="{CD8C4989-041B-48B2-AD81-A9E5A58BFE92}" dt="2024-02-08T02:32:14.978" v="1150" actId="404"/>
          <ac:spMkLst>
            <pc:docMk/>
            <pc:sldMk cId="3197949220" sldId="262"/>
            <ac:spMk id="3" creationId="{91E59B6A-79FF-F606-C954-5531794AFD26}"/>
          </ac:spMkLst>
        </pc:spChg>
      </pc:sldChg>
      <pc:sldChg chg="addSp modSp new mod">
        <pc:chgData name="Franklin Wmson" userId="a4e1439e2781ac38" providerId="LiveId" clId="{CD8C4989-041B-48B2-AD81-A9E5A58BFE92}" dt="2024-02-08T12:40:27.090" v="1155" actId="14100"/>
        <pc:sldMkLst>
          <pc:docMk/>
          <pc:sldMk cId="2938210659" sldId="263"/>
        </pc:sldMkLst>
        <pc:spChg chg="add mod">
          <ac:chgData name="Franklin Wmson" userId="a4e1439e2781ac38" providerId="LiveId" clId="{CD8C4989-041B-48B2-AD81-A9E5A58BFE92}" dt="2024-02-08T12:40:27.090" v="1155" actId="14100"/>
          <ac:spMkLst>
            <pc:docMk/>
            <pc:sldMk cId="2938210659" sldId="263"/>
            <ac:spMk id="3" creationId="{A857C7FD-3308-885E-9ADA-1A0BB5FCCA68}"/>
          </ac:spMkLst>
        </pc:spChg>
      </pc:sldChg>
      <pc:sldChg chg="addSp modSp new mod">
        <pc:chgData name="Franklin Wmson" userId="a4e1439e2781ac38" providerId="LiveId" clId="{CD8C4989-041B-48B2-AD81-A9E5A58BFE92}" dt="2024-02-09T14:11:21.699" v="1396" actId="6549"/>
        <pc:sldMkLst>
          <pc:docMk/>
          <pc:sldMk cId="741240643" sldId="264"/>
        </pc:sldMkLst>
        <pc:spChg chg="add mod">
          <ac:chgData name="Franklin Wmson" userId="a4e1439e2781ac38" providerId="LiveId" clId="{CD8C4989-041B-48B2-AD81-A9E5A58BFE92}" dt="2024-02-09T14:11:21.699" v="1396" actId="6549"/>
          <ac:spMkLst>
            <pc:docMk/>
            <pc:sldMk cId="741240643" sldId="264"/>
            <ac:spMk id="3" creationId="{9472715D-7AD9-4664-6112-2126BE92BF75}"/>
          </ac:spMkLst>
        </pc:spChg>
      </pc:sldChg>
      <pc:sldChg chg="addSp modSp new mod">
        <pc:chgData name="Franklin Wmson" userId="a4e1439e2781ac38" providerId="LiveId" clId="{CD8C4989-041B-48B2-AD81-A9E5A58BFE92}" dt="2024-02-09T14:41:26.481" v="1567" actId="403"/>
        <pc:sldMkLst>
          <pc:docMk/>
          <pc:sldMk cId="2946702484" sldId="265"/>
        </pc:sldMkLst>
        <pc:spChg chg="add mod">
          <ac:chgData name="Franklin Wmson" userId="a4e1439e2781ac38" providerId="LiveId" clId="{CD8C4989-041B-48B2-AD81-A9E5A58BFE92}" dt="2024-02-09T14:41:26.481" v="1567" actId="403"/>
          <ac:spMkLst>
            <pc:docMk/>
            <pc:sldMk cId="2946702484" sldId="265"/>
            <ac:spMk id="3" creationId="{CF5A18F7-5090-35DF-DDEE-AF6AA321E642}"/>
          </ac:spMkLst>
        </pc:spChg>
      </pc:sldChg>
      <pc:sldChg chg="addSp modSp new del mod">
        <pc:chgData name="Franklin Wmson" userId="a4e1439e2781ac38" providerId="LiveId" clId="{CD8C4989-041B-48B2-AD81-A9E5A58BFE92}" dt="2024-02-09T14:48:57.010" v="1589" actId="2696"/>
        <pc:sldMkLst>
          <pc:docMk/>
          <pc:sldMk cId="4175207341" sldId="266"/>
        </pc:sldMkLst>
        <pc:spChg chg="add mod">
          <ac:chgData name="Franklin Wmson" userId="a4e1439e2781ac38" providerId="LiveId" clId="{CD8C4989-041B-48B2-AD81-A9E5A58BFE92}" dt="2024-02-09T14:47:17.325" v="1588" actId="21"/>
          <ac:spMkLst>
            <pc:docMk/>
            <pc:sldMk cId="4175207341" sldId="266"/>
            <ac:spMk id="3" creationId="{FCA917E9-C093-D272-CDEC-4D282615B2F5}"/>
          </ac:spMkLst>
        </pc:spChg>
      </pc:sldChg>
      <pc:sldChg chg="addSp modSp new mod">
        <pc:chgData name="Franklin Wmson" userId="a4e1439e2781ac38" providerId="LiveId" clId="{CD8C4989-041B-48B2-AD81-A9E5A58BFE92}" dt="2024-02-09T14:51:07.971" v="1596" actId="20577"/>
        <pc:sldMkLst>
          <pc:docMk/>
          <pc:sldMk cId="655281996" sldId="267"/>
        </pc:sldMkLst>
        <pc:spChg chg="add mod">
          <ac:chgData name="Franklin Wmson" userId="a4e1439e2781ac38" providerId="LiveId" clId="{CD8C4989-041B-48B2-AD81-A9E5A58BFE92}" dt="2024-02-09T14:51:07.971" v="1596" actId="20577"/>
          <ac:spMkLst>
            <pc:docMk/>
            <pc:sldMk cId="655281996" sldId="267"/>
            <ac:spMk id="3" creationId="{34F19E6B-A4B6-1AB2-87DD-947DCB1933B1}"/>
          </ac:spMkLst>
        </pc:spChg>
      </pc:sldChg>
      <pc:sldChg chg="addSp delSp modSp new del mod">
        <pc:chgData name="Franklin Wmson" userId="a4e1439e2781ac38" providerId="LiveId" clId="{CD8C4989-041B-48B2-AD81-A9E5A58BFE92}" dt="2024-02-09T14:52:54.574" v="1597" actId="2696"/>
        <pc:sldMkLst>
          <pc:docMk/>
          <pc:sldMk cId="2635160025" sldId="268"/>
        </pc:sldMkLst>
        <pc:spChg chg="add del">
          <ac:chgData name="Franklin Wmson" userId="a4e1439e2781ac38" providerId="LiveId" clId="{CD8C4989-041B-48B2-AD81-A9E5A58BFE92}" dt="2024-02-07T12:21:48.372" v="94" actId="22"/>
          <ac:spMkLst>
            <pc:docMk/>
            <pc:sldMk cId="2635160025" sldId="268"/>
            <ac:spMk id="3" creationId="{398C76E2-A3FB-84CE-836B-8F2B025E8BA6}"/>
          </ac:spMkLst>
        </pc:spChg>
        <pc:spChg chg="add mod">
          <ac:chgData name="Franklin Wmson" userId="a4e1439e2781ac38" providerId="LiveId" clId="{CD8C4989-041B-48B2-AD81-A9E5A58BFE92}" dt="2024-02-08T12:41:58.561" v="1157"/>
          <ac:spMkLst>
            <pc:docMk/>
            <pc:sldMk cId="2635160025" sldId="268"/>
            <ac:spMk id="5" creationId="{415FAE8F-C031-5404-FD8F-901EDC013435}"/>
          </ac:spMkLst>
        </pc:spChg>
      </pc:sldChg>
      <pc:sldChg chg="addSp modSp new mod">
        <pc:chgData name="Franklin Wmson" userId="a4e1439e2781ac38" providerId="LiveId" clId="{CD8C4989-041B-48B2-AD81-A9E5A58BFE92}" dt="2024-02-09T14:57:53.443" v="1622" actId="20577"/>
        <pc:sldMkLst>
          <pc:docMk/>
          <pc:sldMk cId="4072871436" sldId="269"/>
        </pc:sldMkLst>
        <pc:spChg chg="add mod">
          <ac:chgData name="Franklin Wmson" userId="a4e1439e2781ac38" providerId="LiveId" clId="{CD8C4989-041B-48B2-AD81-A9E5A58BFE92}" dt="2024-02-09T14:57:53.443" v="1622" actId="20577"/>
          <ac:spMkLst>
            <pc:docMk/>
            <pc:sldMk cId="4072871436" sldId="269"/>
            <ac:spMk id="3" creationId="{F337A945-3216-0096-2087-93B02DF1D3DD}"/>
          </ac:spMkLst>
        </pc:spChg>
      </pc:sldChg>
      <pc:sldChg chg="addSp modSp new mod">
        <pc:chgData name="Franklin Wmson" userId="a4e1439e2781ac38" providerId="LiveId" clId="{CD8C4989-041B-48B2-AD81-A9E5A58BFE92}" dt="2024-02-09T15:01:21.931" v="1625" actId="403"/>
        <pc:sldMkLst>
          <pc:docMk/>
          <pc:sldMk cId="2146574848" sldId="270"/>
        </pc:sldMkLst>
        <pc:spChg chg="add mod">
          <ac:chgData name="Franklin Wmson" userId="a4e1439e2781ac38" providerId="LiveId" clId="{CD8C4989-041B-48B2-AD81-A9E5A58BFE92}" dt="2024-02-09T15:01:21.931" v="1625" actId="403"/>
          <ac:spMkLst>
            <pc:docMk/>
            <pc:sldMk cId="2146574848" sldId="270"/>
            <ac:spMk id="3" creationId="{5692331B-3FAD-70AB-8AA6-96A637A10C5F}"/>
          </ac:spMkLst>
        </pc:spChg>
      </pc:sldChg>
      <pc:sldChg chg="addSp modSp new mod">
        <pc:chgData name="Franklin Wmson" userId="a4e1439e2781ac38" providerId="LiveId" clId="{CD8C4989-041B-48B2-AD81-A9E5A58BFE92}" dt="2024-02-08T12:51:10.626" v="1178" actId="14100"/>
        <pc:sldMkLst>
          <pc:docMk/>
          <pc:sldMk cId="3768514384" sldId="271"/>
        </pc:sldMkLst>
        <pc:spChg chg="add mod">
          <ac:chgData name="Franklin Wmson" userId="a4e1439e2781ac38" providerId="LiveId" clId="{CD8C4989-041B-48B2-AD81-A9E5A58BFE92}" dt="2024-02-08T12:51:10.626" v="1178" actId="14100"/>
          <ac:spMkLst>
            <pc:docMk/>
            <pc:sldMk cId="3768514384" sldId="271"/>
            <ac:spMk id="3" creationId="{5EB19080-7D25-4834-C3F5-693107B334C3}"/>
          </ac:spMkLst>
        </pc:spChg>
      </pc:sldChg>
      <pc:sldChg chg="addSp delSp modSp new del mod">
        <pc:chgData name="Franklin Wmson" userId="a4e1439e2781ac38" providerId="LiveId" clId="{CD8C4989-041B-48B2-AD81-A9E5A58BFE92}" dt="2024-02-07T12:43:23.021" v="210" actId="2696"/>
        <pc:sldMkLst>
          <pc:docMk/>
          <pc:sldMk cId="1700215981" sldId="272"/>
        </pc:sldMkLst>
        <pc:spChg chg="add del mod">
          <ac:chgData name="Franklin Wmson" userId="a4e1439e2781ac38" providerId="LiveId" clId="{CD8C4989-041B-48B2-AD81-A9E5A58BFE92}" dt="2024-02-07T12:43:13.622" v="209"/>
          <ac:spMkLst>
            <pc:docMk/>
            <pc:sldMk cId="1700215981" sldId="272"/>
            <ac:spMk id="3" creationId="{7A118E79-5B54-F7F4-AAFF-1B7993CA1996}"/>
          </ac:spMkLst>
        </pc:spChg>
      </pc:sldChg>
      <pc:sldChg chg="addSp modSp new mod">
        <pc:chgData name="Franklin Wmson" userId="a4e1439e2781ac38" providerId="LiveId" clId="{CD8C4989-041B-48B2-AD81-A9E5A58BFE92}" dt="2024-02-09T15:03:23.097" v="1627" actId="20577"/>
        <pc:sldMkLst>
          <pc:docMk/>
          <pc:sldMk cId="3457743800" sldId="272"/>
        </pc:sldMkLst>
        <pc:spChg chg="add mod">
          <ac:chgData name="Franklin Wmson" userId="a4e1439e2781ac38" providerId="LiveId" clId="{CD8C4989-041B-48B2-AD81-A9E5A58BFE92}" dt="2024-02-09T15:03:23.097" v="1627" actId="20577"/>
          <ac:spMkLst>
            <pc:docMk/>
            <pc:sldMk cId="3457743800" sldId="272"/>
            <ac:spMk id="3" creationId="{4048DE90-A30D-BAE8-020F-AD55BAB4BE7C}"/>
          </ac:spMkLst>
        </pc:spChg>
      </pc:sldChg>
      <pc:sldChg chg="addSp modSp new mod">
        <pc:chgData name="Franklin Wmson" userId="a4e1439e2781ac38" providerId="LiveId" clId="{CD8C4989-041B-48B2-AD81-A9E5A58BFE92}" dt="2024-02-07T12:57:35.357" v="269" actId="20577"/>
        <pc:sldMkLst>
          <pc:docMk/>
          <pc:sldMk cId="346239849" sldId="273"/>
        </pc:sldMkLst>
        <pc:spChg chg="add mod">
          <ac:chgData name="Franklin Wmson" userId="a4e1439e2781ac38" providerId="LiveId" clId="{CD8C4989-041B-48B2-AD81-A9E5A58BFE92}" dt="2024-02-07T12:57:35.357" v="269" actId="20577"/>
          <ac:spMkLst>
            <pc:docMk/>
            <pc:sldMk cId="346239849" sldId="273"/>
            <ac:spMk id="3" creationId="{74F974A5-34F2-619A-4F9D-A04778AA800A}"/>
          </ac:spMkLst>
        </pc:spChg>
      </pc:sldChg>
      <pc:sldChg chg="addSp modSp new mod">
        <pc:chgData name="Franklin Wmson" userId="a4e1439e2781ac38" providerId="LiveId" clId="{CD8C4989-041B-48B2-AD81-A9E5A58BFE92}" dt="2024-02-09T15:08:46.860" v="1634"/>
        <pc:sldMkLst>
          <pc:docMk/>
          <pc:sldMk cId="3483129313" sldId="274"/>
        </pc:sldMkLst>
        <pc:spChg chg="add mod">
          <ac:chgData name="Franklin Wmson" userId="a4e1439e2781ac38" providerId="LiveId" clId="{CD8C4989-041B-48B2-AD81-A9E5A58BFE92}" dt="2024-02-09T15:08:46.860" v="1634"/>
          <ac:spMkLst>
            <pc:docMk/>
            <pc:sldMk cId="3483129313" sldId="274"/>
            <ac:spMk id="3" creationId="{150547F3-C0EC-E104-2D74-5C3D16396EF3}"/>
          </ac:spMkLst>
        </pc:spChg>
      </pc:sldChg>
      <pc:sldChg chg="addSp modSp new del mod chgLayout">
        <pc:chgData name="Franklin Wmson" userId="a4e1439e2781ac38" providerId="LiveId" clId="{CD8C4989-041B-48B2-AD81-A9E5A58BFE92}" dt="2024-02-07T22:51:46.196" v="815" actId="2696"/>
        <pc:sldMkLst>
          <pc:docMk/>
          <pc:sldMk cId="4052352821" sldId="275"/>
        </pc:sldMkLst>
        <pc:spChg chg="add mod">
          <ac:chgData name="Franklin Wmson" userId="a4e1439e2781ac38" providerId="LiveId" clId="{CD8C4989-041B-48B2-AD81-A9E5A58BFE92}" dt="2024-02-07T22:51:20.297" v="813" actId="21"/>
          <ac:spMkLst>
            <pc:docMk/>
            <pc:sldMk cId="4052352821" sldId="275"/>
            <ac:spMk id="3" creationId="{D213E02A-60A0-347A-9718-58A52E5A7786}"/>
          </ac:spMkLst>
        </pc:spChg>
      </pc:sldChg>
      <pc:sldChg chg="addSp delSp modSp new mod">
        <pc:chgData name="Franklin Wmson" userId="a4e1439e2781ac38" providerId="LiveId" clId="{CD8C4989-041B-48B2-AD81-A9E5A58BFE92}" dt="2024-02-09T15:13:05.715" v="1645" actId="113"/>
        <pc:sldMkLst>
          <pc:docMk/>
          <pc:sldMk cId="461143205" sldId="276"/>
        </pc:sldMkLst>
        <pc:spChg chg="add del mod">
          <ac:chgData name="Franklin Wmson" userId="a4e1439e2781ac38" providerId="LiveId" clId="{CD8C4989-041B-48B2-AD81-A9E5A58BFE92}" dt="2024-02-07T22:30:06.102" v="792"/>
          <ac:spMkLst>
            <pc:docMk/>
            <pc:sldMk cId="461143205" sldId="276"/>
            <ac:spMk id="3" creationId="{154F8761-C66B-2FB8-65D8-6FEFA14A9F2B}"/>
          </ac:spMkLst>
        </pc:spChg>
        <pc:spChg chg="add mod">
          <ac:chgData name="Franklin Wmson" userId="a4e1439e2781ac38" providerId="LiveId" clId="{CD8C4989-041B-48B2-AD81-A9E5A58BFE92}" dt="2024-02-09T15:13:05.715" v="1645" actId="113"/>
          <ac:spMkLst>
            <pc:docMk/>
            <pc:sldMk cId="461143205" sldId="276"/>
            <ac:spMk id="5" creationId="{E91751D9-8343-577A-0BFF-5FA3EAA0F9F3}"/>
          </ac:spMkLst>
        </pc:spChg>
      </pc:sldChg>
      <pc:sldChg chg="addSp modSp new mod">
        <pc:chgData name="Franklin Wmson" userId="a4e1439e2781ac38" providerId="LiveId" clId="{CD8C4989-041B-48B2-AD81-A9E5A58BFE92}" dt="2024-02-07T23:11:33.652" v="883" actId="6549"/>
        <pc:sldMkLst>
          <pc:docMk/>
          <pc:sldMk cId="3656858885" sldId="277"/>
        </pc:sldMkLst>
        <pc:spChg chg="add mod">
          <ac:chgData name="Franklin Wmson" userId="a4e1439e2781ac38" providerId="LiveId" clId="{CD8C4989-041B-48B2-AD81-A9E5A58BFE92}" dt="2024-02-07T23:11:33.652" v="883" actId="6549"/>
          <ac:spMkLst>
            <pc:docMk/>
            <pc:sldMk cId="3656858885" sldId="277"/>
            <ac:spMk id="3" creationId="{2B738F03-698B-AC21-3B56-9180D19F5536}"/>
          </ac:spMkLst>
        </pc:spChg>
      </pc:sldChg>
      <pc:sldChg chg="addSp modSp new mod">
        <pc:chgData name="Franklin Wmson" userId="a4e1439e2781ac38" providerId="LiveId" clId="{CD8C4989-041B-48B2-AD81-A9E5A58BFE92}" dt="2024-02-07T23:17:06.156" v="909" actId="20577"/>
        <pc:sldMkLst>
          <pc:docMk/>
          <pc:sldMk cId="1467994428" sldId="278"/>
        </pc:sldMkLst>
        <pc:spChg chg="add mod">
          <ac:chgData name="Franklin Wmson" userId="a4e1439e2781ac38" providerId="LiveId" clId="{CD8C4989-041B-48B2-AD81-A9E5A58BFE92}" dt="2024-02-07T23:17:06.156" v="909" actId="20577"/>
          <ac:spMkLst>
            <pc:docMk/>
            <pc:sldMk cId="1467994428" sldId="278"/>
            <ac:spMk id="3" creationId="{66506BE9-2485-37D5-68B5-08E57E35D85F}"/>
          </ac:spMkLst>
        </pc:spChg>
      </pc:sldChg>
      <pc:sldChg chg="addSp delSp modSp new del mod">
        <pc:chgData name="Franklin Wmson" userId="a4e1439e2781ac38" providerId="LiveId" clId="{CD8C4989-041B-48B2-AD81-A9E5A58BFE92}" dt="2024-02-07T23:36:53.056" v="994" actId="2696"/>
        <pc:sldMkLst>
          <pc:docMk/>
          <pc:sldMk cId="1561758117" sldId="279"/>
        </pc:sldMkLst>
        <pc:spChg chg="add del">
          <ac:chgData name="Franklin Wmson" userId="a4e1439e2781ac38" providerId="LiveId" clId="{CD8C4989-041B-48B2-AD81-A9E5A58BFE92}" dt="2024-02-07T23:15:55.147" v="905" actId="22"/>
          <ac:spMkLst>
            <pc:docMk/>
            <pc:sldMk cId="1561758117" sldId="279"/>
            <ac:spMk id="3" creationId="{B7B69825-E012-ADD6-F036-3530823A78B8}"/>
          </ac:spMkLst>
        </pc:spChg>
        <pc:spChg chg="add mod">
          <ac:chgData name="Franklin Wmson" userId="a4e1439e2781ac38" providerId="LiveId" clId="{CD8C4989-041B-48B2-AD81-A9E5A58BFE92}" dt="2024-02-07T23:36:24.082" v="993" actId="948"/>
          <ac:spMkLst>
            <pc:docMk/>
            <pc:sldMk cId="1561758117" sldId="279"/>
            <ac:spMk id="5" creationId="{E3D6BDF9-425C-1E04-3692-8254DF8E60BE}"/>
          </ac:spMkLst>
        </pc:spChg>
      </pc:sldChg>
      <pc:sldChg chg="addSp delSp modSp new mod">
        <pc:chgData name="Franklin Wmson" userId="a4e1439e2781ac38" providerId="LiveId" clId="{CD8C4989-041B-48B2-AD81-A9E5A58BFE92}" dt="2024-02-07T23:39:50.687" v="996" actId="20577"/>
        <pc:sldMkLst>
          <pc:docMk/>
          <pc:sldMk cId="3995480870" sldId="280"/>
        </pc:sldMkLst>
        <pc:spChg chg="add del">
          <ac:chgData name="Franklin Wmson" userId="a4e1439e2781ac38" providerId="LiveId" clId="{CD8C4989-041B-48B2-AD81-A9E5A58BFE92}" dt="2024-02-07T23:19:15.731" v="912" actId="22"/>
          <ac:spMkLst>
            <pc:docMk/>
            <pc:sldMk cId="3995480870" sldId="280"/>
            <ac:spMk id="3" creationId="{6178BEDB-3B66-9311-06A6-151C004A5280}"/>
          </ac:spMkLst>
        </pc:spChg>
        <pc:spChg chg="add del">
          <ac:chgData name="Franklin Wmson" userId="a4e1439e2781ac38" providerId="LiveId" clId="{CD8C4989-041B-48B2-AD81-A9E5A58BFE92}" dt="2024-02-07T23:21:53.401" v="914" actId="22"/>
          <ac:spMkLst>
            <pc:docMk/>
            <pc:sldMk cId="3995480870" sldId="280"/>
            <ac:spMk id="5" creationId="{18F7523B-F15B-E7D5-AEE9-6E9C818CAF87}"/>
          </ac:spMkLst>
        </pc:spChg>
        <pc:spChg chg="add mod">
          <ac:chgData name="Franklin Wmson" userId="a4e1439e2781ac38" providerId="LiveId" clId="{CD8C4989-041B-48B2-AD81-A9E5A58BFE92}" dt="2024-02-07T23:39:50.687" v="996" actId="20577"/>
          <ac:spMkLst>
            <pc:docMk/>
            <pc:sldMk cId="3995480870" sldId="280"/>
            <ac:spMk id="7" creationId="{B85C0F07-94AD-49AE-5ECE-BCA0157A7A14}"/>
          </ac:spMkLst>
        </pc:spChg>
      </pc:sldChg>
      <pc:sldChg chg="addSp modSp new mod">
        <pc:chgData name="Franklin Wmson" userId="a4e1439e2781ac38" providerId="LiveId" clId="{CD8C4989-041B-48B2-AD81-A9E5A58BFE92}" dt="2024-02-07T23:42:06.707" v="1000" actId="6549"/>
        <pc:sldMkLst>
          <pc:docMk/>
          <pc:sldMk cId="508838723" sldId="281"/>
        </pc:sldMkLst>
        <pc:spChg chg="add mod">
          <ac:chgData name="Franklin Wmson" userId="a4e1439e2781ac38" providerId="LiveId" clId="{CD8C4989-041B-48B2-AD81-A9E5A58BFE92}" dt="2024-02-07T23:42:06.707" v="1000" actId="6549"/>
          <ac:spMkLst>
            <pc:docMk/>
            <pc:sldMk cId="508838723" sldId="281"/>
            <ac:spMk id="3" creationId="{D5E29022-C257-D45A-3A03-312CB5D2873B}"/>
          </ac:spMkLst>
        </pc:spChg>
      </pc:sldChg>
      <pc:sldChg chg="addSp modSp new mod">
        <pc:chgData name="Franklin Wmson" userId="a4e1439e2781ac38" providerId="LiveId" clId="{CD8C4989-041B-48B2-AD81-A9E5A58BFE92}" dt="2024-02-08T13:01:10.034" v="1230" actId="20577"/>
        <pc:sldMkLst>
          <pc:docMk/>
          <pc:sldMk cId="2700864357" sldId="282"/>
        </pc:sldMkLst>
        <pc:spChg chg="add mod">
          <ac:chgData name="Franklin Wmson" userId="a4e1439e2781ac38" providerId="LiveId" clId="{CD8C4989-041B-48B2-AD81-A9E5A58BFE92}" dt="2024-02-08T13:01:10.034" v="1230" actId="20577"/>
          <ac:spMkLst>
            <pc:docMk/>
            <pc:sldMk cId="2700864357" sldId="282"/>
            <ac:spMk id="3" creationId="{DF5E19E9-296D-2649-9878-B6DBBF09F4AB}"/>
          </ac:spMkLst>
        </pc:spChg>
      </pc:sldChg>
      <pc:sldChg chg="addSp new del mod">
        <pc:chgData name="Franklin Wmson" userId="a4e1439e2781ac38" providerId="LiveId" clId="{CD8C4989-041B-48B2-AD81-A9E5A58BFE92}" dt="2024-02-07T23:55:16.230" v="1094" actId="2696"/>
        <pc:sldMkLst>
          <pc:docMk/>
          <pc:sldMk cId="1772145518" sldId="283"/>
        </pc:sldMkLst>
        <pc:spChg chg="add">
          <ac:chgData name="Franklin Wmson" userId="a4e1439e2781ac38" providerId="LiveId" clId="{CD8C4989-041B-48B2-AD81-A9E5A58BFE92}" dt="2024-02-07T23:48:05.541" v="1026" actId="22"/>
          <ac:spMkLst>
            <pc:docMk/>
            <pc:sldMk cId="1772145518" sldId="283"/>
            <ac:spMk id="3" creationId="{93005393-D0A2-0E1B-18E9-7A36E5C7D4CB}"/>
          </ac:spMkLst>
        </pc:spChg>
      </pc:sldChg>
      <pc:sldChg chg="addSp modSp new mod">
        <pc:chgData name="Franklin Wmson" userId="a4e1439e2781ac38" providerId="LiveId" clId="{CD8C4989-041B-48B2-AD81-A9E5A58BFE92}" dt="2024-02-08T22:10:10.110" v="1364" actId="20577"/>
        <pc:sldMkLst>
          <pc:docMk/>
          <pc:sldMk cId="2949341646" sldId="283"/>
        </pc:sldMkLst>
        <pc:spChg chg="add mod">
          <ac:chgData name="Franklin Wmson" userId="a4e1439e2781ac38" providerId="LiveId" clId="{CD8C4989-041B-48B2-AD81-A9E5A58BFE92}" dt="2024-02-08T22:10:10.110" v="1364" actId="20577"/>
          <ac:spMkLst>
            <pc:docMk/>
            <pc:sldMk cId="2949341646" sldId="283"/>
            <ac:spMk id="3" creationId="{0A844F52-42D3-8686-1A0A-7413235481A1}"/>
          </ac:spMkLst>
        </pc:spChg>
      </pc:sldChg>
      <pc:sldChg chg="addSp modSp new mod">
        <pc:chgData name="Franklin Wmson" userId="a4e1439e2781ac38" providerId="LiveId" clId="{CD8C4989-041B-48B2-AD81-A9E5A58BFE92}" dt="2024-02-09T14:31:28.533" v="1551" actId="6549"/>
        <pc:sldMkLst>
          <pc:docMk/>
          <pc:sldMk cId="2077321735" sldId="284"/>
        </pc:sldMkLst>
        <pc:spChg chg="add mod">
          <ac:chgData name="Franklin Wmson" userId="a4e1439e2781ac38" providerId="LiveId" clId="{CD8C4989-041B-48B2-AD81-A9E5A58BFE92}" dt="2024-02-09T14:31:28.533" v="1551" actId="6549"/>
          <ac:spMkLst>
            <pc:docMk/>
            <pc:sldMk cId="2077321735" sldId="284"/>
            <ac:spMk id="3" creationId="{3D9FEAD7-A612-5DD0-D50C-E599946F21C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CDB1D1-8417-20C0-4989-ADFAC501EE8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00FCA03-8ABC-DBBE-98B5-F5F31ED0D4F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CCE82A5-0140-17D8-03D5-351C0B747B98}"/>
              </a:ext>
            </a:extLst>
          </p:cNvPr>
          <p:cNvSpPr>
            <a:spLocks noGrp="1"/>
          </p:cNvSpPr>
          <p:nvPr>
            <p:ph type="dt" sz="half" idx="10"/>
          </p:nvPr>
        </p:nvSpPr>
        <p:spPr/>
        <p:txBody>
          <a:bodyPr/>
          <a:lstStyle/>
          <a:p>
            <a:fld id="{7517AF10-B16F-4E7E-A0A0-B3EE99DF04C0}" type="datetimeFigureOut">
              <a:rPr lang="en-US" smtClean="0"/>
              <a:t>2/9/2024</a:t>
            </a:fld>
            <a:endParaRPr lang="en-US"/>
          </a:p>
        </p:txBody>
      </p:sp>
      <p:sp>
        <p:nvSpPr>
          <p:cNvPr id="5" name="Footer Placeholder 4">
            <a:extLst>
              <a:ext uri="{FF2B5EF4-FFF2-40B4-BE49-F238E27FC236}">
                <a16:creationId xmlns:a16="http://schemas.microsoft.com/office/drawing/2014/main" id="{695B632F-E819-EEFA-B907-B35AEECDA19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A29234D-219F-3947-912A-ABAC5E553F28}"/>
              </a:ext>
            </a:extLst>
          </p:cNvPr>
          <p:cNvSpPr>
            <a:spLocks noGrp="1"/>
          </p:cNvSpPr>
          <p:nvPr>
            <p:ph type="sldNum" sz="quarter" idx="12"/>
          </p:nvPr>
        </p:nvSpPr>
        <p:spPr/>
        <p:txBody>
          <a:bodyPr/>
          <a:lstStyle/>
          <a:p>
            <a:fld id="{76B7662E-B41C-49C3-A446-02CF8A14217E}" type="slidenum">
              <a:rPr lang="en-US" smtClean="0"/>
              <a:t>‹#›</a:t>
            </a:fld>
            <a:endParaRPr lang="en-US"/>
          </a:p>
        </p:txBody>
      </p:sp>
    </p:spTree>
    <p:extLst>
      <p:ext uri="{BB962C8B-B14F-4D97-AF65-F5344CB8AC3E}">
        <p14:creationId xmlns:p14="http://schemas.microsoft.com/office/powerpoint/2010/main" val="10593790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768FDD-FB29-B763-983D-FA0308012D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81923D4-210C-EBDA-17ED-A3F55BA1F8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AFEBEE-2286-C883-1D0C-4BCBC556578B}"/>
              </a:ext>
            </a:extLst>
          </p:cNvPr>
          <p:cNvSpPr>
            <a:spLocks noGrp="1"/>
          </p:cNvSpPr>
          <p:nvPr>
            <p:ph type="dt" sz="half" idx="10"/>
          </p:nvPr>
        </p:nvSpPr>
        <p:spPr/>
        <p:txBody>
          <a:bodyPr/>
          <a:lstStyle/>
          <a:p>
            <a:fld id="{7517AF10-B16F-4E7E-A0A0-B3EE99DF04C0}" type="datetimeFigureOut">
              <a:rPr lang="en-US" smtClean="0"/>
              <a:t>2/9/2024</a:t>
            </a:fld>
            <a:endParaRPr lang="en-US"/>
          </a:p>
        </p:txBody>
      </p:sp>
      <p:sp>
        <p:nvSpPr>
          <p:cNvPr id="5" name="Footer Placeholder 4">
            <a:extLst>
              <a:ext uri="{FF2B5EF4-FFF2-40B4-BE49-F238E27FC236}">
                <a16:creationId xmlns:a16="http://schemas.microsoft.com/office/drawing/2014/main" id="{E04D54C9-C94A-B3A9-FE8F-8B7796C7D3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36EF11C-EE9A-C22B-03A4-4CC72469FC2A}"/>
              </a:ext>
            </a:extLst>
          </p:cNvPr>
          <p:cNvSpPr>
            <a:spLocks noGrp="1"/>
          </p:cNvSpPr>
          <p:nvPr>
            <p:ph type="sldNum" sz="quarter" idx="12"/>
          </p:nvPr>
        </p:nvSpPr>
        <p:spPr/>
        <p:txBody>
          <a:bodyPr/>
          <a:lstStyle/>
          <a:p>
            <a:fld id="{76B7662E-B41C-49C3-A446-02CF8A14217E}" type="slidenum">
              <a:rPr lang="en-US" smtClean="0"/>
              <a:t>‹#›</a:t>
            </a:fld>
            <a:endParaRPr lang="en-US"/>
          </a:p>
        </p:txBody>
      </p:sp>
    </p:spTree>
    <p:extLst>
      <p:ext uri="{BB962C8B-B14F-4D97-AF65-F5344CB8AC3E}">
        <p14:creationId xmlns:p14="http://schemas.microsoft.com/office/powerpoint/2010/main" val="2953086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4199F2D-F639-F1EA-DE48-996C3B795D2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0975289-C61C-2BD2-ACB6-9595971C009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C78F2D1-C0F3-0349-C414-3AA826AD82C4}"/>
              </a:ext>
            </a:extLst>
          </p:cNvPr>
          <p:cNvSpPr>
            <a:spLocks noGrp="1"/>
          </p:cNvSpPr>
          <p:nvPr>
            <p:ph type="dt" sz="half" idx="10"/>
          </p:nvPr>
        </p:nvSpPr>
        <p:spPr/>
        <p:txBody>
          <a:bodyPr/>
          <a:lstStyle/>
          <a:p>
            <a:fld id="{7517AF10-B16F-4E7E-A0A0-B3EE99DF04C0}" type="datetimeFigureOut">
              <a:rPr lang="en-US" smtClean="0"/>
              <a:t>2/9/2024</a:t>
            </a:fld>
            <a:endParaRPr lang="en-US"/>
          </a:p>
        </p:txBody>
      </p:sp>
      <p:sp>
        <p:nvSpPr>
          <p:cNvPr id="5" name="Footer Placeholder 4">
            <a:extLst>
              <a:ext uri="{FF2B5EF4-FFF2-40B4-BE49-F238E27FC236}">
                <a16:creationId xmlns:a16="http://schemas.microsoft.com/office/drawing/2014/main" id="{7A0737DA-8105-DF15-C744-F07E2CA33D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0E3452-4A46-086D-60AC-4D5510B1E4AF}"/>
              </a:ext>
            </a:extLst>
          </p:cNvPr>
          <p:cNvSpPr>
            <a:spLocks noGrp="1"/>
          </p:cNvSpPr>
          <p:nvPr>
            <p:ph type="sldNum" sz="quarter" idx="12"/>
          </p:nvPr>
        </p:nvSpPr>
        <p:spPr/>
        <p:txBody>
          <a:bodyPr/>
          <a:lstStyle/>
          <a:p>
            <a:fld id="{76B7662E-B41C-49C3-A446-02CF8A14217E}" type="slidenum">
              <a:rPr lang="en-US" smtClean="0"/>
              <a:t>‹#›</a:t>
            </a:fld>
            <a:endParaRPr lang="en-US"/>
          </a:p>
        </p:txBody>
      </p:sp>
    </p:spTree>
    <p:extLst>
      <p:ext uri="{BB962C8B-B14F-4D97-AF65-F5344CB8AC3E}">
        <p14:creationId xmlns:p14="http://schemas.microsoft.com/office/powerpoint/2010/main" val="2436794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D0AD84-774C-86AF-FFE8-96D92FFC22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88D5EC-D3AB-C95F-82D7-62458DD66C3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989ED9-7AD8-5E5A-E3F7-73FDFDF62840}"/>
              </a:ext>
            </a:extLst>
          </p:cNvPr>
          <p:cNvSpPr>
            <a:spLocks noGrp="1"/>
          </p:cNvSpPr>
          <p:nvPr>
            <p:ph type="dt" sz="half" idx="10"/>
          </p:nvPr>
        </p:nvSpPr>
        <p:spPr/>
        <p:txBody>
          <a:bodyPr/>
          <a:lstStyle/>
          <a:p>
            <a:fld id="{7517AF10-B16F-4E7E-A0A0-B3EE99DF04C0}" type="datetimeFigureOut">
              <a:rPr lang="en-US" smtClean="0"/>
              <a:t>2/9/2024</a:t>
            </a:fld>
            <a:endParaRPr lang="en-US"/>
          </a:p>
        </p:txBody>
      </p:sp>
      <p:sp>
        <p:nvSpPr>
          <p:cNvPr id="5" name="Footer Placeholder 4">
            <a:extLst>
              <a:ext uri="{FF2B5EF4-FFF2-40B4-BE49-F238E27FC236}">
                <a16:creationId xmlns:a16="http://schemas.microsoft.com/office/drawing/2014/main" id="{96D0CC97-7B3F-8921-C8C6-102A720784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6D9EE4-F405-1A2C-CD0B-689907B2678C}"/>
              </a:ext>
            </a:extLst>
          </p:cNvPr>
          <p:cNvSpPr>
            <a:spLocks noGrp="1"/>
          </p:cNvSpPr>
          <p:nvPr>
            <p:ph type="sldNum" sz="quarter" idx="12"/>
          </p:nvPr>
        </p:nvSpPr>
        <p:spPr/>
        <p:txBody>
          <a:bodyPr/>
          <a:lstStyle/>
          <a:p>
            <a:fld id="{76B7662E-B41C-49C3-A446-02CF8A14217E}" type="slidenum">
              <a:rPr lang="en-US" smtClean="0"/>
              <a:t>‹#›</a:t>
            </a:fld>
            <a:endParaRPr lang="en-US"/>
          </a:p>
        </p:txBody>
      </p:sp>
    </p:spTree>
    <p:extLst>
      <p:ext uri="{BB962C8B-B14F-4D97-AF65-F5344CB8AC3E}">
        <p14:creationId xmlns:p14="http://schemas.microsoft.com/office/powerpoint/2010/main" val="18401089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67DDA-DD46-1984-BDE7-ADEA66D04CB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C7BCE58-3C02-7592-41E0-09B9D2F93E4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97F8E17-145D-37CE-AE72-9A5DBC816D2C}"/>
              </a:ext>
            </a:extLst>
          </p:cNvPr>
          <p:cNvSpPr>
            <a:spLocks noGrp="1"/>
          </p:cNvSpPr>
          <p:nvPr>
            <p:ph type="dt" sz="half" idx="10"/>
          </p:nvPr>
        </p:nvSpPr>
        <p:spPr/>
        <p:txBody>
          <a:bodyPr/>
          <a:lstStyle/>
          <a:p>
            <a:fld id="{7517AF10-B16F-4E7E-A0A0-B3EE99DF04C0}" type="datetimeFigureOut">
              <a:rPr lang="en-US" smtClean="0"/>
              <a:t>2/9/2024</a:t>
            </a:fld>
            <a:endParaRPr lang="en-US"/>
          </a:p>
        </p:txBody>
      </p:sp>
      <p:sp>
        <p:nvSpPr>
          <p:cNvPr id="5" name="Footer Placeholder 4">
            <a:extLst>
              <a:ext uri="{FF2B5EF4-FFF2-40B4-BE49-F238E27FC236}">
                <a16:creationId xmlns:a16="http://schemas.microsoft.com/office/drawing/2014/main" id="{EEF84674-70D3-8893-CD9B-0B2E5431F2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30CD22-FD57-7852-0226-37068E7FCD12}"/>
              </a:ext>
            </a:extLst>
          </p:cNvPr>
          <p:cNvSpPr>
            <a:spLocks noGrp="1"/>
          </p:cNvSpPr>
          <p:nvPr>
            <p:ph type="sldNum" sz="quarter" idx="12"/>
          </p:nvPr>
        </p:nvSpPr>
        <p:spPr/>
        <p:txBody>
          <a:bodyPr/>
          <a:lstStyle/>
          <a:p>
            <a:fld id="{76B7662E-B41C-49C3-A446-02CF8A14217E}" type="slidenum">
              <a:rPr lang="en-US" smtClean="0"/>
              <a:t>‹#›</a:t>
            </a:fld>
            <a:endParaRPr lang="en-US"/>
          </a:p>
        </p:txBody>
      </p:sp>
    </p:spTree>
    <p:extLst>
      <p:ext uri="{BB962C8B-B14F-4D97-AF65-F5344CB8AC3E}">
        <p14:creationId xmlns:p14="http://schemas.microsoft.com/office/powerpoint/2010/main" val="919569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9E56B-684C-EADD-A8EE-5A0154D095B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FA1195-049D-577C-DC30-E5B84761C83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F8038DC-DCAD-B601-795F-515BC174054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083000B-9574-6A2A-6EA4-9E8D642F6EA0}"/>
              </a:ext>
            </a:extLst>
          </p:cNvPr>
          <p:cNvSpPr>
            <a:spLocks noGrp="1"/>
          </p:cNvSpPr>
          <p:nvPr>
            <p:ph type="dt" sz="half" idx="10"/>
          </p:nvPr>
        </p:nvSpPr>
        <p:spPr/>
        <p:txBody>
          <a:bodyPr/>
          <a:lstStyle/>
          <a:p>
            <a:fld id="{7517AF10-B16F-4E7E-A0A0-B3EE99DF04C0}" type="datetimeFigureOut">
              <a:rPr lang="en-US" smtClean="0"/>
              <a:t>2/9/2024</a:t>
            </a:fld>
            <a:endParaRPr lang="en-US"/>
          </a:p>
        </p:txBody>
      </p:sp>
      <p:sp>
        <p:nvSpPr>
          <p:cNvPr id="6" name="Footer Placeholder 5">
            <a:extLst>
              <a:ext uri="{FF2B5EF4-FFF2-40B4-BE49-F238E27FC236}">
                <a16:creationId xmlns:a16="http://schemas.microsoft.com/office/drawing/2014/main" id="{2BE0F18D-797C-D2A9-5CEE-3869BC3B4AE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A10C5D8-20A9-EECF-D1D5-D0AD8827CD13}"/>
              </a:ext>
            </a:extLst>
          </p:cNvPr>
          <p:cNvSpPr>
            <a:spLocks noGrp="1"/>
          </p:cNvSpPr>
          <p:nvPr>
            <p:ph type="sldNum" sz="quarter" idx="12"/>
          </p:nvPr>
        </p:nvSpPr>
        <p:spPr/>
        <p:txBody>
          <a:bodyPr/>
          <a:lstStyle/>
          <a:p>
            <a:fld id="{76B7662E-B41C-49C3-A446-02CF8A14217E}" type="slidenum">
              <a:rPr lang="en-US" smtClean="0"/>
              <a:t>‹#›</a:t>
            </a:fld>
            <a:endParaRPr lang="en-US"/>
          </a:p>
        </p:txBody>
      </p:sp>
    </p:spTree>
    <p:extLst>
      <p:ext uri="{BB962C8B-B14F-4D97-AF65-F5344CB8AC3E}">
        <p14:creationId xmlns:p14="http://schemas.microsoft.com/office/powerpoint/2010/main" val="2587052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CDE023-98A0-37D8-D3B4-94C32E53DB0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6914CF3-88D9-4BB9-2CA7-2F78B36EE5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AAEF3AB-E264-C9A2-24E8-6ADAC29AD0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17F6B07-7630-AF4B-6A51-1BB29AFEF5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4997ABB-5FC9-60E4-8732-7BF5DF49E2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F5FD099-0725-BF3F-2457-B7883210BD99}"/>
              </a:ext>
            </a:extLst>
          </p:cNvPr>
          <p:cNvSpPr>
            <a:spLocks noGrp="1"/>
          </p:cNvSpPr>
          <p:nvPr>
            <p:ph type="dt" sz="half" idx="10"/>
          </p:nvPr>
        </p:nvSpPr>
        <p:spPr/>
        <p:txBody>
          <a:bodyPr/>
          <a:lstStyle/>
          <a:p>
            <a:fld id="{7517AF10-B16F-4E7E-A0A0-B3EE99DF04C0}" type="datetimeFigureOut">
              <a:rPr lang="en-US" smtClean="0"/>
              <a:t>2/9/2024</a:t>
            </a:fld>
            <a:endParaRPr lang="en-US"/>
          </a:p>
        </p:txBody>
      </p:sp>
      <p:sp>
        <p:nvSpPr>
          <p:cNvPr id="8" name="Footer Placeholder 7">
            <a:extLst>
              <a:ext uri="{FF2B5EF4-FFF2-40B4-BE49-F238E27FC236}">
                <a16:creationId xmlns:a16="http://schemas.microsoft.com/office/drawing/2014/main" id="{11CC31A0-75CB-6EFD-6EC5-50ECDD2712B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499AED4-70F3-2449-5F63-757D49D37AB4}"/>
              </a:ext>
            </a:extLst>
          </p:cNvPr>
          <p:cNvSpPr>
            <a:spLocks noGrp="1"/>
          </p:cNvSpPr>
          <p:nvPr>
            <p:ph type="sldNum" sz="quarter" idx="12"/>
          </p:nvPr>
        </p:nvSpPr>
        <p:spPr/>
        <p:txBody>
          <a:bodyPr/>
          <a:lstStyle/>
          <a:p>
            <a:fld id="{76B7662E-B41C-49C3-A446-02CF8A14217E}" type="slidenum">
              <a:rPr lang="en-US" smtClean="0"/>
              <a:t>‹#›</a:t>
            </a:fld>
            <a:endParaRPr lang="en-US"/>
          </a:p>
        </p:txBody>
      </p:sp>
    </p:spTree>
    <p:extLst>
      <p:ext uri="{BB962C8B-B14F-4D97-AF65-F5344CB8AC3E}">
        <p14:creationId xmlns:p14="http://schemas.microsoft.com/office/powerpoint/2010/main" val="20201549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0E5CF3-CEA5-DF2E-9814-48FE3DAC53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A49995D-5921-A5DE-C3C4-7A13E0D8E595}"/>
              </a:ext>
            </a:extLst>
          </p:cNvPr>
          <p:cNvSpPr>
            <a:spLocks noGrp="1"/>
          </p:cNvSpPr>
          <p:nvPr>
            <p:ph type="dt" sz="half" idx="10"/>
          </p:nvPr>
        </p:nvSpPr>
        <p:spPr/>
        <p:txBody>
          <a:bodyPr/>
          <a:lstStyle/>
          <a:p>
            <a:fld id="{7517AF10-B16F-4E7E-A0A0-B3EE99DF04C0}" type="datetimeFigureOut">
              <a:rPr lang="en-US" smtClean="0"/>
              <a:t>2/9/2024</a:t>
            </a:fld>
            <a:endParaRPr lang="en-US"/>
          </a:p>
        </p:txBody>
      </p:sp>
      <p:sp>
        <p:nvSpPr>
          <p:cNvPr id="4" name="Footer Placeholder 3">
            <a:extLst>
              <a:ext uri="{FF2B5EF4-FFF2-40B4-BE49-F238E27FC236}">
                <a16:creationId xmlns:a16="http://schemas.microsoft.com/office/drawing/2014/main" id="{A0A6938A-CEC0-D586-C319-FC330D7A7BD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FAFD240-6FE4-1257-7622-CE4A7308A8F9}"/>
              </a:ext>
            </a:extLst>
          </p:cNvPr>
          <p:cNvSpPr>
            <a:spLocks noGrp="1"/>
          </p:cNvSpPr>
          <p:nvPr>
            <p:ph type="sldNum" sz="quarter" idx="12"/>
          </p:nvPr>
        </p:nvSpPr>
        <p:spPr/>
        <p:txBody>
          <a:bodyPr/>
          <a:lstStyle/>
          <a:p>
            <a:fld id="{76B7662E-B41C-49C3-A446-02CF8A14217E}" type="slidenum">
              <a:rPr lang="en-US" smtClean="0"/>
              <a:t>‹#›</a:t>
            </a:fld>
            <a:endParaRPr lang="en-US"/>
          </a:p>
        </p:txBody>
      </p:sp>
    </p:spTree>
    <p:extLst>
      <p:ext uri="{BB962C8B-B14F-4D97-AF65-F5344CB8AC3E}">
        <p14:creationId xmlns:p14="http://schemas.microsoft.com/office/powerpoint/2010/main" val="34837607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54B3B6A-46A7-5F20-9278-26126F0961D5}"/>
              </a:ext>
            </a:extLst>
          </p:cNvPr>
          <p:cNvSpPr>
            <a:spLocks noGrp="1"/>
          </p:cNvSpPr>
          <p:nvPr>
            <p:ph type="dt" sz="half" idx="10"/>
          </p:nvPr>
        </p:nvSpPr>
        <p:spPr/>
        <p:txBody>
          <a:bodyPr/>
          <a:lstStyle/>
          <a:p>
            <a:fld id="{7517AF10-B16F-4E7E-A0A0-B3EE99DF04C0}" type="datetimeFigureOut">
              <a:rPr lang="en-US" smtClean="0"/>
              <a:t>2/9/2024</a:t>
            </a:fld>
            <a:endParaRPr lang="en-US"/>
          </a:p>
        </p:txBody>
      </p:sp>
      <p:sp>
        <p:nvSpPr>
          <p:cNvPr id="3" name="Footer Placeholder 2">
            <a:extLst>
              <a:ext uri="{FF2B5EF4-FFF2-40B4-BE49-F238E27FC236}">
                <a16:creationId xmlns:a16="http://schemas.microsoft.com/office/drawing/2014/main" id="{A5AE31D9-C172-C830-9DE6-A0BB6EB13F9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8AB6351-ECAA-5AB2-33B8-0CE132FCCDBE}"/>
              </a:ext>
            </a:extLst>
          </p:cNvPr>
          <p:cNvSpPr>
            <a:spLocks noGrp="1"/>
          </p:cNvSpPr>
          <p:nvPr>
            <p:ph type="sldNum" sz="quarter" idx="12"/>
          </p:nvPr>
        </p:nvSpPr>
        <p:spPr/>
        <p:txBody>
          <a:bodyPr/>
          <a:lstStyle/>
          <a:p>
            <a:fld id="{76B7662E-B41C-49C3-A446-02CF8A14217E}" type="slidenum">
              <a:rPr lang="en-US" smtClean="0"/>
              <a:t>‹#›</a:t>
            </a:fld>
            <a:endParaRPr lang="en-US"/>
          </a:p>
        </p:txBody>
      </p:sp>
    </p:spTree>
    <p:extLst>
      <p:ext uri="{BB962C8B-B14F-4D97-AF65-F5344CB8AC3E}">
        <p14:creationId xmlns:p14="http://schemas.microsoft.com/office/powerpoint/2010/main" val="4150794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1F39C7-BCBC-DE7A-328B-0B2473B11CB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49AF32E-5ACA-1AA9-86B6-89149379471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C0E6AAD-DAE5-A43D-0226-9BD33970FE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00EF44F-F543-1D26-852D-E9F095FD01EB}"/>
              </a:ext>
            </a:extLst>
          </p:cNvPr>
          <p:cNvSpPr>
            <a:spLocks noGrp="1"/>
          </p:cNvSpPr>
          <p:nvPr>
            <p:ph type="dt" sz="half" idx="10"/>
          </p:nvPr>
        </p:nvSpPr>
        <p:spPr/>
        <p:txBody>
          <a:bodyPr/>
          <a:lstStyle/>
          <a:p>
            <a:fld id="{7517AF10-B16F-4E7E-A0A0-B3EE99DF04C0}" type="datetimeFigureOut">
              <a:rPr lang="en-US" smtClean="0"/>
              <a:t>2/9/2024</a:t>
            </a:fld>
            <a:endParaRPr lang="en-US"/>
          </a:p>
        </p:txBody>
      </p:sp>
      <p:sp>
        <p:nvSpPr>
          <p:cNvPr id="6" name="Footer Placeholder 5">
            <a:extLst>
              <a:ext uri="{FF2B5EF4-FFF2-40B4-BE49-F238E27FC236}">
                <a16:creationId xmlns:a16="http://schemas.microsoft.com/office/drawing/2014/main" id="{E3824752-1423-1B8C-5498-3351548066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DCC15C-9BEF-EE7C-9E75-510444E58CD0}"/>
              </a:ext>
            </a:extLst>
          </p:cNvPr>
          <p:cNvSpPr>
            <a:spLocks noGrp="1"/>
          </p:cNvSpPr>
          <p:nvPr>
            <p:ph type="sldNum" sz="quarter" idx="12"/>
          </p:nvPr>
        </p:nvSpPr>
        <p:spPr/>
        <p:txBody>
          <a:bodyPr/>
          <a:lstStyle/>
          <a:p>
            <a:fld id="{76B7662E-B41C-49C3-A446-02CF8A14217E}" type="slidenum">
              <a:rPr lang="en-US" smtClean="0"/>
              <a:t>‹#›</a:t>
            </a:fld>
            <a:endParaRPr lang="en-US"/>
          </a:p>
        </p:txBody>
      </p:sp>
    </p:spTree>
    <p:extLst>
      <p:ext uri="{BB962C8B-B14F-4D97-AF65-F5344CB8AC3E}">
        <p14:creationId xmlns:p14="http://schemas.microsoft.com/office/powerpoint/2010/main" val="32462824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47953A-8577-8C9C-27F3-B7D26B8C473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FAD2590-7D59-914B-0733-A7385BF00D4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D50C268-6928-9E6D-87E2-F72B5EE90C6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D2B0B2B-F196-C92F-9152-CA065DDFEAE8}"/>
              </a:ext>
            </a:extLst>
          </p:cNvPr>
          <p:cNvSpPr>
            <a:spLocks noGrp="1"/>
          </p:cNvSpPr>
          <p:nvPr>
            <p:ph type="dt" sz="half" idx="10"/>
          </p:nvPr>
        </p:nvSpPr>
        <p:spPr/>
        <p:txBody>
          <a:bodyPr/>
          <a:lstStyle/>
          <a:p>
            <a:fld id="{7517AF10-B16F-4E7E-A0A0-B3EE99DF04C0}" type="datetimeFigureOut">
              <a:rPr lang="en-US" smtClean="0"/>
              <a:t>2/9/2024</a:t>
            </a:fld>
            <a:endParaRPr lang="en-US"/>
          </a:p>
        </p:txBody>
      </p:sp>
      <p:sp>
        <p:nvSpPr>
          <p:cNvPr id="6" name="Footer Placeholder 5">
            <a:extLst>
              <a:ext uri="{FF2B5EF4-FFF2-40B4-BE49-F238E27FC236}">
                <a16:creationId xmlns:a16="http://schemas.microsoft.com/office/drawing/2014/main" id="{B75A9EAF-750E-071D-8C36-9957106DA8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2C10F7-BCC6-2A20-FFF2-507E99B7B83F}"/>
              </a:ext>
            </a:extLst>
          </p:cNvPr>
          <p:cNvSpPr>
            <a:spLocks noGrp="1"/>
          </p:cNvSpPr>
          <p:nvPr>
            <p:ph type="sldNum" sz="quarter" idx="12"/>
          </p:nvPr>
        </p:nvSpPr>
        <p:spPr/>
        <p:txBody>
          <a:bodyPr/>
          <a:lstStyle/>
          <a:p>
            <a:fld id="{76B7662E-B41C-49C3-A446-02CF8A14217E}" type="slidenum">
              <a:rPr lang="en-US" smtClean="0"/>
              <a:t>‹#›</a:t>
            </a:fld>
            <a:endParaRPr lang="en-US"/>
          </a:p>
        </p:txBody>
      </p:sp>
    </p:spTree>
    <p:extLst>
      <p:ext uri="{BB962C8B-B14F-4D97-AF65-F5344CB8AC3E}">
        <p14:creationId xmlns:p14="http://schemas.microsoft.com/office/powerpoint/2010/main" val="31409375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A94383-819F-844C-94E5-21FFCF5778F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F4B7391-AF47-8562-0E62-D774C09660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321216-1EBB-06F8-803B-523A9D57784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17AF10-B16F-4E7E-A0A0-B3EE99DF04C0}" type="datetimeFigureOut">
              <a:rPr lang="en-US" smtClean="0"/>
              <a:t>2/9/2024</a:t>
            </a:fld>
            <a:endParaRPr lang="en-US"/>
          </a:p>
        </p:txBody>
      </p:sp>
      <p:sp>
        <p:nvSpPr>
          <p:cNvPr id="5" name="Footer Placeholder 4">
            <a:extLst>
              <a:ext uri="{FF2B5EF4-FFF2-40B4-BE49-F238E27FC236}">
                <a16:creationId xmlns:a16="http://schemas.microsoft.com/office/drawing/2014/main" id="{DE553755-CEE2-F702-7835-26EACDBF199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884BFD2-64C8-0A96-729A-7542210A91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B7662E-B41C-49C3-A446-02CF8A14217E}" type="slidenum">
              <a:rPr lang="en-US" smtClean="0"/>
              <a:t>‹#›</a:t>
            </a:fld>
            <a:endParaRPr lang="en-US"/>
          </a:p>
        </p:txBody>
      </p:sp>
    </p:spTree>
    <p:extLst>
      <p:ext uri="{BB962C8B-B14F-4D97-AF65-F5344CB8AC3E}">
        <p14:creationId xmlns:p14="http://schemas.microsoft.com/office/powerpoint/2010/main" val="18229775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E7B045-3D8F-CF49-5ACE-7EA20C9F57A8}"/>
              </a:ext>
            </a:extLst>
          </p:cNvPr>
          <p:cNvSpPr>
            <a:spLocks noGrp="1"/>
          </p:cNvSpPr>
          <p:nvPr>
            <p:ph type="ctrTitle"/>
          </p:nvPr>
        </p:nvSpPr>
        <p:spPr>
          <a:xfrm>
            <a:off x="410818" y="291549"/>
            <a:ext cx="11370366" cy="3816626"/>
          </a:xfrm>
        </p:spPr>
        <p:txBody>
          <a:bodyPr>
            <a:noAutofit/>
          </a:bodyPr>
          <a:lstStyle/>
          <a:p>
            <a:r>
              <a:rPr lang="en-US" sz="2400" dirty="0">
                <a:effectLst/>
                <a:latin typeface="Engravers MT" panose="02090707080505020304" pitchFamily="18" charset="0"/>
                <a:ea typeface="Calibri" panose="020F0502020204030204" pitchFamily="34" charset="0"/>
                <a:cs typeface="Times New Roman" panose="02020603050405020304" pitchFamily="18" charset="0"/>
              </a:rPr>
              <a:t> </a:t>
            </a:r>
            <a:br>
              <a:rPr lang="en-US" sz="2400" dirty="0">
                <a:effectLst/>
                <a:latin typeface="Engravers MT" panose="02090707080505020304" pitchFamily="18" charset="0"/>
                <a:ea typeface="Calibri" panose="020F0502020204030204" pitchFamily="34" charset="0"/>
                <a:cs typeface="Times New Roman" panose="02020603050405020304" pitchFamily="18" charset="0"/>
              </a:rPr>
            </a:br>
            <a:br>
              <a:rPr lang="en-US" sz="2400" dirty="0">
                <a:effectLst/>
                <a:latin typeface="Engravers MT" panose="02090707080505020304" pitchFamily="18" charset="0"/>
                <a:ea typeface="Calibri" panose="020F0502020204030204" pitchFamily="34" charset="0"/>
                <a:cs typeface="Times New Roman" panose="02020603050405020304" pitchFamily="18" charset="0"/>
              </a:rPr>
            </a:br>
            <a:br>
              <a:rPr lang="en-US" sz="2400" dirty="0">
                <a:effectLst/>
                <a:latin typeface="Engravers MT" panose="02090707080505020304" pitchFamily="18" charset="0"/>
                <a:ea typeface="Calibri" panose="020F0502020204030204" pitchFamily="34" charset="0"/>
                <a:cs typeface="Times New Roman" panose="02020603050405020304" pitchFamily="18" charset="0"/>
              </a:rPr>
            </a:br>
            <a:br>
              <a:rPr lang="en-US" sz="2400" dirty="0">
                <a:effectLst/>
                <a:latin typeface="Engravers MT" panose="02090707080505020304" pitchFamily="18" charset="0"/>
                <a:ea typeface="Calibri" panose="020F0502020204030204" pitchFamily="34" charset="0"/>
                <a:cs typeface="Times New Roman" panose="02020603050405020304" pitchFamily="18" charset="0"/>
              </a:rPr>
            </a:br>
            <a:br>
              <a:rPr lang="en-US" sz="2400" dirty="0">
                <a:effectLst/>
                <a:latin typeface="Engravers MT" panose="02090707080505020304" pitchFamily="18" charset="0"/>
                <a:ea typeface="Calibri" panose="020F0502020204030204" pitchFamily="34" charset="0"/>
                <a:cs typeface="Times New Roman" panose="02020603050405020304" pitchFamily="18" charset="0"/>
              </a:rPr>
            </a:br>
            <a:r>
              <a:rPr lang="en-US" sz="4800" dirty="0">
                <a:effectLst/>
                <a:latin typeface="Algerian" panose="04020705040A02060702" pitchFamily="82" charset="0"/>
                <a:ea typeface="Verdana" panose="020B0604030504040204" pitchFamily="34" charset="0"/>
                <a:cs typeface="Times New Roman" panose="02020603050405020304" pitchFamily="18" charset="0"/>
              </a:rPr>
              <a:t>The Essentials For Fulfilling Your Ministry</a:t>
            </a:r>
            <a:br>
              <a:rPr lang="en-US" sz="2400" dirty="0">
                <a:effectLst/>
                <a:latin typeface="Dreaming Outloud Pro" panose="020F0502020204030204" pitchFamily="66" charset="0"/>
                <a:ea typeface="Calibri" panose="020F0502020204030204" pitchFamily="34" charset="0"/>
                <a:cs typeface="Dreaming Outloud Pro" panose="020F0502020204030204" pitchFamily="66" charset="0"/>
              </a:rPr>
            </a:br>
            <a:endParaRPr lang="en-US" sz="7200" dirty="0">
              <a:latin typeface="Dreaming Outloud Pro" panose="020F0502020204030204" pitchFamily="66" charset="0"/>
              <a:cs typeface="Dreaming Outloud Pro" panose="020F0502020204030204" pitchFamily="66" charset="0"/>
            </a:endParaRPr>
          </a:p>
        </p:txBody>
      </p:sp>
      <p:sp>
        <p:nvSpPr>
          <p:cNvPr id="3" name="Subtitle 2">
            <a:extLst>
              <a:ext uri="{FF2B5EF4-FFF2-40B4-BE49-F238E27FC236}">
                <a16:creationId xmlns:a16="http://schemas.microsoft.com/office/drawing/2014/main" id="{78D89933-A74F-4E01-637C-5D3E0B7FAF40}"/>
              </a:ext>
            </a:extLst>
          </p:cNvPr>
          <p:cNvSpPr>
            <a:spLocks noGrp="1"/>
          </p:cNvSpPr>
          <p:nvPr>
            <p:ph type="subTitle" idx="1"/>
          </p:nvPr>
        </p:nvSpPr>
        <p:spPr>
          <a:xfrm>
            <a:off x="1298713" y="3061252"/>
            <a:ext cx="9369287" cy="914400"/>
          </a:xfrm>
        </p:spPr>
        <p:txBody>
          <a:bodyPr>
            <a:normAutofit fontScale="92500" lnSpcReduction="20000"/>
          </a:bodyPr>
          <a:lstStyle/>
          <a:p>
            <a:endParaRPr lang="en-US" sz="3200" dirty="0">
              <a:effectLst/>
              <a:latin typeface="Verdana" panose="020B0604030504040204" pitchFamily="34" charset="0"/>
              <a:ea typeface="Calibri" panose="020F0502020204030204" pitchFamily="34" charset="0"/>
              <a:cs typeface="Times New Roman" panose="02020603050405020304" pitchFamily="18" charset="0"/>
            </a:endParaRPr>
          </a:p>
          <a:p>
            <a:r>
              <a:rPr lang="en-US" sz="3200" dirty="0">
                <a:effectLst/>
                <a:latin typeface="Verdana" panose="020B0604030504040204" pitchFamily="34" charset="0"/>
                <a:ea typeface="Calibri" panose="020F0502020204030204" pitchFamily="34" charset="0"/>
                <a:cs typeface="Times New Roman" panose="02020603050405020304" pitchFamily="18" charset="0"/>
              </a:rPr>
              <a:t>treasurehisword</a:t>
            </a:r>
            <a:r>
              <a:rPr lang="en-US" sz="2800" dirty="0">
                <a:effectLst/>
                <a:latin typeface="Verdana" panose="020B0604030504040204" pitchFamily="34" charset="0"/>
                <a:ea typeface="Calibri" panose="020F0502020204030204" pitchFamily="34" charset="0"/>
                <a:cs typeface="Times New Roman" panose="02020603050405020304" pitchFamily="18" charset="0"/>
              </a:rPr>
              <a:t>.</a:t>
            </a:r>
            <a:r>
              <a:rPr lang="en-US" sz="3200" dirty="0">
                <a:effectLst/>
                <a:latin typeface="Verdana" panose="020B0604030504040204" pitchFamily="34" charset="0"/>
                <a:ea typeface="Calibri" panose="020F0502020204030204" pitchFamily="34" charset="0"/>
                <a:cs typeface="Times New Roman" panose="02020603050405020304" pitchFamily="18" charset="0"/>
              </a:rPr>
              <a:t>com</a:t>
            </a:r>
            <a:r>
              <a:rPr lang="en-US" sz="2800" dirty="0">
                <a:effectLst/>
                <a:latin typeface="Verdana" panose="020B0604030504040204" pitchFamily="34" charset="0"/>
                <a:ea typeface="Calibri" panose="020F0502020204030204" pitchFamily="34" charset="0"/>
                <a:cs typeface="Times New Roman" panose="02020603050405020304" pitchFamily="18" charset="0"/>
              </a:rPr>
              <a:t> page </a:t>
            </a:r>
            <a:r>
              <a:rPr lang="en-US" dirty="0">
                <a:effectLst/>
                <a:latin typeface="Verdana" panose="020B0604030504040204" pitchFamily="34" charset="0"/>
                <a:ea typeface="Calibri" panose="020F0502020204030204" pitchFamily="34" charset="0"/>
                <a:cs typeface="Times New Roman" panose="02020603050405020304" pitchFamily="18" charset="0"/>
              </a:rPr>
              <a:t>2</a:t>
            </a:r>
          </a:p>
          <a:p>
            <a:endParaRPr lang="en-US" dirty="0"/>
          </a:p>
        </p:txBody>
      </p:sp>
    </p:spTree>
    <p:extLst>
      <p:ext uri="{BB962C8B-B14F-4D97-AF65-F5344CB8AC3E}">
        <p14:creationId xmlns:p14="http://schemas.microsoft.com/office/powerpoint/2010/main" val="8363748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D9FEAD7-A612-5DD0-D50C-E599946F21C9}"/>
              </a:ext>
            </a:extLst>
          </p:cNvPr>
          <p:cNvSpPr txBox="1"/>
          <p:nvPr/>
        </p:nvSpPr>
        <p:spPr>
          <a:xfrm>
            <a:off x="424070" y="331304"/>
            <a:ext cx="11290852" cy="5486951"/>
          </a:xfrm>
          <a:prstGeom prst="rect">
            <a:avLst/>
          </a:prstGeom>
          <a:noFill/>
        </p:spPr>
        <p:txBody>
          <a:bodyPr wrap="square">
            <a:spAutoFit/>
          </a:bodyPr>
          <a:lstStyle/>
          <a:p>
            <a:pPr>
              <a:lnSpc>
                <a:spcPct val="13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Where is JESUS right now??  Seated at the Right Hand of HIS FATHER.   What is HE doing???  HE is interceding for us and preparing a place for us. What else is HE doing??? </a:t>
            </a:r>
            <a:endParaRPr lang="en-US" sz="2000" dirty="0">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THE ANSWER: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Hebrews 10:12-13</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Having offered one sacrifice for sins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for all time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HE sat down at the right Hand of GOD,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WAITING</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from that time onward until HIS enemies be made a footstool for HIS feet</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Who is HE waiting on</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p>
          <a:p>
            <a:pPr>
              <a:lnSpc>
                <a:spcPct val="130000"/>
              </a:lnSpc>
              <a:spcBef>
                <a:spcPts val="0"/>
              </a:spcBef>
              <a:spcAft>
                <a:spcPts val="0"/>
              </a:spcAft>
            </a:pPr>
            <a:r>
              <a:rPr lang="en-US" sz="2800" b="1" dirty="0">
                <a:latin typeface="Verdana" panose="020B0604030504040204" pitchFamily="34" charset="0"/>
                <a:ea typeface="Calibri" panose="020F0502020204030204" pitchFamily="34" charset="0"/>
                <a:cs typeface="Times New Roman" panose="02020603050405020304" pitchFamily="18" charset="0"/>
              </a:rPr>
              <a:t>HE IS WAITING ON US.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Romans 16:20</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2E74B5"/>
                </a:solidFill>
                <a:effectLst/>
                <a:latin typeface="Verdana" panose="020B0604030504040204" pitchFamily="34" charset="0"/>
                <a:ea typeface="Calibri" panose="020F0502020204030204" pitchFamily="34" charset="0"/>
                <a:cs typeface="Times New Roman" panose="02020603050405020304" pitchFamily="18" charset="0"/>
              </a:rPr>
              <a:t>THE GOD of peace will soon crush </a:t>
            </a:r>
            <a:r>
              <a:rPr lang="en-US" sz="2800" b="1" dirty="0" err="1">
                <a:solidFill>
                  <a:srgbClr val="2E74B5"/>
                </a:solidFill>
                <a:effectLst/>
                <a:latin typeface="Verdana" panose="020B0604030504040204" pitchFamily="34" charset="0"/>
                <a:ea typeface="Calibri" panose="020F0502020204030204" pitchFamily="34" charset="0"/>
                <a:cs typeface="Times New Roman" panose="02020603050405020304" pitchFamily="18" charset="0"/>
              </a:rPr>
              <a:t>satan</a:t>
            </a:r>
            <a:r>
              <a:rPr lang="en-US" sz="2800" b="1" dirty="0">
                <a:solidFill>
                  <a:srgbClr val="2E74B5"/>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2E74B5"/>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UNDER YOUR FEET</a:t>
            </a:r>
            <a:r>
              <a:rPr lang="en-US" sz="2800" b="1" dirty="0">
                <a:solidFill>
                  <a:srgbClr val="2E74B5"/>
                </a:solidFill>
                <a:effectLst/>
                <a:latin typeface="Verdana" panose="020B0604030504040204" pitchFamily="34" charset="0"/>
                <a:ea typeface="Calibri" panose="020F0502020204030204" pitchFamily="34" charset="0"/>
                <a:cs typeface="Times New Roman" panose="02020603050405020304" pitchFamily="18" charset="0"/>
              </a:rPr>
              <a:t>.</a:t>
            </a:r>
            <a:endParaRPr lang="en-US" sz="28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77321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F5A18F7-5090-35DF-DDEE-AF6AA321E642}"/>
              </a:ext>
            </a:extLst>
          </p:cNvPr>
          <p:cNvSpPr txBox="1"/>
          <p:nvPr/>
        </p:nvSpPr>
        <p:spPr>
          <a:xfrm>
            <a:off x="477078" y="410818"/>
            <a:ext cx="11052314" cy="5907066"/>
          </a:xfrm>
          <a:prstGeom prst="rect">
            <a:avLst/>
          </a:prstGeom>
          <a:noFill/>
        </p:spPr>
        <p:txBody>
          <a:bodyPr wrap="square">
            <a:spAutoFit/>
          </a:bodyPr>
          <a:lstStyle/>
          <a:p>
            <a:pPr>
              <a:lnSpc>
                <a:spcPct val="130000"/>
              </a:lnSpc>
              <a:spcBef>
                <a:spcPts val="0"/>
              </a:spcBef>
              <a:spcAft>
                <a:spcPts val="0"/>
              </a:spcAft>
            </a:pPr>
            <a:r>
              <a:rPr lang="en-US" sz="1000" b="1" dirty="0">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I would say </a:t>
            </a:r>
            <a:r>
              <a:rPr lang="en-US" sz="2800" dirty="0">
                <a:latin typeface="Verdana" panose="020B0604030504040204" pitchFamily="34" charset="0"/>
                <a:ea typeface="Calibri" panose="020F0502020204030204" pitchFamily="34" charset="0"/>
                <a:cs typeface="Times New Roman" panose="02020603050405020304" pitchFamily="18" charset="0"/>
              </a:rPr>
              <a:t>THAT A VERY LARGE</a:t>
            </a:r>
            <a:r>
              <a:rPr lang="en-US" sz="2800" dirty="0">
                <a:effectLst/>
                <a:latin typeface="Verdana" panose="020B0604030504040204" pitchFamily="34" charset="0"/>
                <a:ea typeface="Calibri" panose="020F0502020204030204" pitchFamily="34" charset="0"/>
                <a:cs typeface="Times New Roman" panose="02020603050405020304" pitchFamily="18" charset="0"/>
              </a:rPr>
              <a:t> percent of BORN-AGAIN Believers do not know that THEY ARE MINISTERS FOR THE LORD. OR, THEY KNOW AND ARE DOING LITTLE TO NOTHING ABOUT IT.</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11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2800" b="1" dirty="0">
                <a:effectLst/>
                <a:latin typeface="Verdana" panose="020B0604030504040204" pitchFamily="34" charset="0"/>
                <a:ea typeface="Calibri" panose="020F0502020204030204" pitchFamily="34" charset="0"/>
                <a:cs typeface="Times New Roman" panose="02020603050405020304" pitchFamily="18" charset="0"/>
              </a:rPr>
              <a:t>Matthew 24:14</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This Gospel of The Kingdom shall be preached in the </a:t>
            </a:r>
            <a:r>
              <a:rPr lang="en-US" sz="2800" b="1"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whole world</a:t>
            </a:r>
            <a:r>
              <a:rPr lang="en-US" sz="28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as a testimony to </a:t>
            </a:r>
            <a:r>
              <a:rPr lang="en-US" sz="2800" b="1"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all nations</a:t>
            </a:r>
            <a:r>
              <a:rPr lang="en-US" sz="28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and </a:t>
            </a:r>
            <a:r>
              <a:rPr lang="en-US" sz="2800" b="1"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then the end will come</a:t>
            </a:r>
            <a:r>
              <a:rPr lang="en-US" sz="28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a:t>
            </a:r>
          </a:p>
          <a:p>
            <a:pPr algn="ctr">
              <a:lnSpc>
                <a:spcPct val="13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You are where you are today TO BE A MINISTER for JESUS</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gn="ctr">
              <a:lnSpc>
                <a:spcPct val="13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At home / at your job / at school / in the store / wherever.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467024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4F19E6B-A4B6-1AB2-87DD-947DCB1933B1}"/>
              </a:ext>
            </a:extLst>
          </p:cNvPr>
          <p:cNvSpPr txBox="1"/>
          <p:nvPr/>
        </p:nvSpPr>
        <p:spPr>
          <a:xfrm>
            <a:off x="437321" y="198783"/>
            <a:ext cx="11237843" cy="6717929"/>
          </a:xfrm>
          <a:prstGeom prst="rect">
            <a:avLst/>
          </a:prstGeom>
          <a:noFill/>
        </p:spPr>
        <p:txBody>
          <a:bodyPr wrap="square">
            <a:spAutoFit/>
          </a:bodyPr>
          <a:lstStyle/>
          <a:p>
            <a:pPr lvl="0">
              <a:lnSpc>
                <a:spcPct val="13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Ephesians 11-12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And He gave some as apostles, and some as prophets, and some as evangelists, and some as pastors and teachers, </a:t>
            </a:r>
            <a:r>
              <a:rPr lang="en-US" sz="2400" dirty="0">
                <a:effectLst/>
                <a:latin typeface="Verdana" panose="020B0604030504040204" pitchFamily="34" charset="0"/>
                <a:ea typeface="Calibri" panose="020F0502020204030204" pitchFamily="34" charset="0"/>
                <a:cs typeface="Times New Roman" panose="02020603050405020304" pitchFamily="18" charset="0"/>
              </a:rPr>
              <a:t>(for what purpose?)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for the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equipping of </a:t>
            </a:r>
            <a:r>
              <a:rPr lang="en-US" sz="24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THE SAINTS for the work of the MINISTRY</a:t>
            </a:r>
            <a:r>
              <a:rPr lang="en-US" sz="20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THIS IS ESSENTIAL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To Prepare Every Believer for their ministry</a:t>
            </a:r>
            <a:r>
              <a:rPr lang="en-US" sz="2000" b="1" dirty="0">
                <a:effectLst/>
                <a:latin typeface="Verdana" panose="020B0604030504040204" pitchFamily="34" charset="0"/>
                <a:ea typeface="Calibri" panose="020F0502020204030204" pitchFamily="34" charset="0"/>
                <a:cs typeface="Times New Roman" panose="02020603050405020304" pitchFamily="18" charset="0"/>
              </a:rPr>
              <a:t>. </a:t>
            </a:r>
            <a:endParaRPr lang="en-US" b="1" dirty="0">
              <a:effectLst/>
              <a:latin typeface="Verdana" panose="020B0604030504040204" pitchFamily="34" charset="0"/>
              <a:ea typeface="Calibri" panose="020F0502020204030204" pitchFamily="34" charset="0"/>
              <a:cs typeface="Times New Roman" panose="02020603050405020304" pitchFamily="18" charset="0"/>
            </a:endParaRPr>
          </a:p>
          <a:p>
            <a:pPr marL="0">
              <a:lnSpc>
                <a:spcPct val="130000"/>
              </a:lnSpc>
              <a:spcBef>
                <a:spcPts val="0"/>
              </a:spcBef>
              <a:spcAft>
                <a:spcPts val="0"/>
              </a:spcAft>
            </a:pPr>
            <a:r>
              <a:rPr lang="en-US" sz="900" dirty="0">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lvl="0">
              <a:lnSpc>
                <a:spcPct val="130000"/>
              </a:lnSpc>
              <a:spcBef>
                <a:spcPts val="0"/>
              </a:spcBef>
              <a:spcAft>
                <a:spcPts val="0"/>
              </a:spcAft>
            </a:pPr>
            <a:r>
              <a:rPr lang="en-US" sz="2400" dirty="0">
                <a:effectLst/>
                <a:latin typeface="Verdana" panose="020B0604030504040204" pitchFamily="34" charset="0"/>
                <a:ea typeface="Calibri" panose="020F0502020204030204" pitchFamily="34" charset="0"/>
                <a:cs typeface="Times New Roman" panose="02020603050405020304" pitchFamily="18" charset="0"/>
              </a:rPr>
              <a:t>I think that most all pastors and teachers are equipping their people but not teaching and impressing on them this VERY IMPORTANT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Truth that they are Ministers of The LORD</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457200">
              <a:lnSpc>
                <a:spcPct val="130000"/>
              </a:lnSpc>
              <a:spcBef>
                <a:spcPts val="0"/>
              </a:spcBef>
              <a:spcAft>
                <a:spcPts val="0"/>
              </a:spcAft>
            </a:pPr>
            <a:r>
              <a:rPr lang="en-US" sz="900" dirty="0">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lvl="0">
              <a:lnSpc>
                <a:spcPct val="130000"/>
              </a:lnSpc>
              <a:spcBef>
                <a:spcPts val="0"/>
              </a:spcBef>
              <a:spcAft>
                <a:spcPts val="0"/>
              </a:spcAft>
            </a:pPr>
            <a:r>
              <a:rPr lang="en-US" sz="2400" dirty="0">
                <a:effectLst/>
                <a:latin typeface="Verdana" panose="020B0604030504040204" pitchFamily="34" charset="0"/>
                <a:ea typeface="Calibri" panose="020F0502020204030204" pitchFamily="34" charset="0"/>
                <a:cs typeface="Times New Roman" panose="02020603050405020304" pitchFamily="18" charset="0"/>
              </a:rPr>
              <a:t>For a believer to learn they are also a Minister changes them from being just a “Sunday go to Meeting” person but now blessed by the honor of being a Minister for JESUS CHRIST they are more highly motivated to learn and share the gospel realizing their importance and the responsibilities of being a minister for JESUS CHRIST.</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552819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337A945-3216-0096-2087-93B02DF1D3DD}"/>
              </a:ext>
            </a:extLst>
          </p:cNvPr>
          <p:cNvSpPr txBox="1"/>
          <p:nvPr/>
        </p:nvSpPr>
        <p:spPr>
          <a:xfrm>
            <a:off x="463825" y="450573"/>
            <a:ext cx="11039061" cy="5953489"/>
          </a:xfrm>
          <a:prstGeom prst="rect">
            <a:avLst/>
          </a:prstGeom>
          <a:noFill/>
        </p:spPr>
        <p:txBody>
          <a:bodyPr wrap="square">
            <a:spAutoFit/>
          </a:bodyPr>
          <a:lstStyle/>
          <a:p>
            <a:pPr algn="ctr">
              <a:lnSpc>
                <a:spcPct val="130000"/>
              </a:lnSpc>
              <a:spcBef>
                <a:spcPts val="0"/>
              </a:spcBef>
              <a:spcAft>
                <a:spcPts val="0"/>
              </a:spcAft>
            </a:pPr>
            <a:r>
              <a:rPr lang="en-US" sz="2800" b="1" dirty="0">
                <a:effectLst/>
                <a:latin typeface="Verdana" panose="020B0604030504040204" pitchFamily="34" charset="0"/>
                <a:ea typeface="Calibri" panose="020F0502020204030204" pitchFamily="34" charset="0"/>
                <a:cs typeface="Times New Roman" panose="02020603050405020304" pitchFamily="18" charset="0"/>
              </a:rPr>
              <a:t>THE SECOND ESSENTIAL</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algn="ctr">
              <a:lnSpc>
                <a:spcPct val="130000"/>
              </a:lnSpc>
              <a:spcBef>
                <a:spcPts val="0"/>
              </a:spcBef>
              <a:spcAft>
                <a:spcPts val="0"/>
              </a:spcAft>
            </a:pPr>
            <a:endParaRPr lang="en-US" b="1" dirty="0">
              <a:effectLst/>
              <a:latin typeface="Verdana" panose="020B0604030504040204" pitchFamily="34" charset="0"/>
              <a:ea typeface="Calibri" panose="020F0502020204030204" pitchFamily="34" charset="0"/>
              <a:cs typeface="Times New Roman" panose="02020603050405020304" pitchFamily="18" charset="0"/>
            </a:endParaRPr>
          </a:p>
          <a:p>
            <a:pPr algn="ctr">
              <a:lnSpc>
                <a:spcPct val="130000"/>
              </a:lnSpc>
              <a:spcBef>
                <a:spcPts val="0"/>
              </a:spcBef>
              <a:spcAft>
                <a:spcPts val="0"/>
              </a:spcAft>
            </a:pPr>
            <a:r>
              <a:rPr lang="en-US" sz="2800" b="1" dirty="0">
                <a:effectLst/>
                <a:latin typeface="Verdana" panose="020B0604030504040204" pitchFamily="34" charset="0"/>
                <a:ea typeface="Calibri" panose="020F0502020204030204" pitchFamily="34" charset="0"/>
                <a:cs typeface="Times New Roman" panose="02020603050405020304" pitchFamily="18" charset="0"/>
              </a:rPr>
              <a:t>THE ANOINTING &amp; POWER OF THE HOLY SPIRIT FOR YOUR MINISTRY</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900" dirty="0">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Romans 15:4</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Whatever was written in earlier times was written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for our instruction</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so that through perseverance and the encouragement of the Scriptures we might have hope.</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1 Corinthians 10: 11</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these things happened to them as an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example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they were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written for our instruction</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on whom the ends of the ages ha</a:t>
            </a:r>
            <a:r>
              <a:rPr lang="en-US" sz="2800" b="1" dirty="0">
                <a:solidFill>
                  <a:srgbClr val="0070C0"/>
                </a:solidFill>
                <a:latin typeface="Verdana" panose="020B0604030504040204" pitchFamily="34" charset="0"/>
                <a:ea typeface="Calibri" panose="020F0502020204030204" pitchFamily="34" charset="0"/>
                <a:cs typeface="Times New Roman" panose="02020603050405020304" pitchFamily="18" charset="0"/>
              </a:rPr>
              <a:t>s come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algn="ctr">
              <a:lnSpc>
                <a:spcPct val="150000"/>
              </a:lnSpc>
              <a:spcBef>
                <a:spcPts val="0"/>
              </a:spcBef>
              <a:spcAft>
                <a:spcPts val="0"/>
              </a:spcAft>
            </a:pPr>
            <a:endParaRPr lang="en-US" sz="1400" b="1"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728714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692331B-3FAD-70AB-8AA6-96A637A10C5F}"/>
              </a:ext>
            </a:extLst>
          </p:cNvPr>
          <p:cNvSpPr txBox="1"/>
          <p:nvPr/>
        </p:nvSpPr>
        <p:spPr>
          <a:xfrm>
            <a:off x="543339" y="437322"/>
            <a:ext cx="10827026" cy="5980099"/>
          </a:xfrm>
          <a:prstGeom prst="rect">
            <a:avLst/>
          </a:prstGeom>
          <a:noFill/>
        </p:spPr>
        <p:txBody>
          <a:bodyPr wrap="square">
            <a:spAutoFit/>
          </a:bodyPr>
          <a:lstStyle/>
          <a:p>
            <a:pPr algn="ctr">
              <a:lnSpc>
                <a:spcPct val="150000"/>
              </a:lnSpc>
            </a:pPr>
            <a:r>
              <a:rPr lang="en-US" sz="2400" b="1" dirty="0">
                <a:effectLst/>
                <a:latin typeface="Verdana" panose="020B0604030504040204" pitchFamily="34" charset="0"/>
                <a:ea typeface="Calibri" panose="020F0502020204030204" pitchFamily="34" charset="0"/>
                <a:cs typeface="Times New Roman" panose="02020603050405020304" pitchFamily="18" charset="0"/>
              </a:rPr>
              <a:t>THE HOLY SPIRIT’S ANOINTING IN THE OLD TESTAMENT</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gn="ctr">
              <a:lnSpc>
                <a:spcPct val="150000"/>
              </a:lnSpc>
              <a:spcBef>
                <a:spcPts val="0"/>
              </a:spcBef>
              <a:spcAft>
                <a:spcPts val="0"/>
              </a:spcAft>
            </a:pPr>
            <a:endParaRPr lang="en-US" sz="1100" b="1"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50000"/>
              </a:lnSpc>
              <a:spcBef>
                <a:spcPts val="0"/>
              </a:spcBef>
              <a:spcAft>
                <a:spcPts val="0"/>
              </a:spcAft>
            </a:pPr>
            <a:r>
              <a:rPr lang="en-US" sz="2000" b="1" dirty="0">
                <a:effectLst/>
                <a:latin typeface="Verdana" panose="020B0604030504040204" pitchFamily="34" charset="0"/>
                <a:ea typeface="Calibri" panose="020F0502020204030204" pitchFamily="34" charset="0"/>
                <a:cs typeface="Times New Roman" panose="02020603050405020304" pitchFamily="18" charset="0"/>
              </a:rPr>
              <a:t>Exodus</a:t>
            </a:r>
            <a:r>
              <a:rPr lang="en-US" sz="2400" b="1" dirty="0">
                <a:effectLst/>
                <a:latin typeface="Verdana" panose="020B0604030504040204" pitchFamily="34" charset="0"/>
                <a:ea typeface="Calibri" panose="020F0502020204030204" pitchFamily="34" charset="0"/>
                <a:cs typeface="Times New Roman" panose="02020603050405020304" pitchFamily="18" charset="0"/>
              </a:rPr>
              <a:t> 29:1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THIS IS WHAT YOU SHALL DO TO CONSECRATE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THEM </a:t>
            </a:r>
            <a:r>
              <a:rPr lang="en-US" sz="2400" dirty="0">
                <a:effectLst/>
                <a:latin typeface="Verdana" panose="020B0604030504040204" pitchFamily="34" charset="0"/>
                <a:ea typeface="Calibri" panose="020F0502020204030204" pitchFamily="34" charset="0"/>
                <a:cs typeface="Times New Roman" panose="02020603050405020304" pitchFamily="18" charset="0"/>
              </a:rPr>
              <a:t>(dedicate, set apart)</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TO</a:t>
            </a:r>
            <a:r>
              <a:rPr lang="en-US" sz="2400" b="1" u="heavy"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 MINISTER AS PRIESTS TO ME</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 . .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5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VS.7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YOU SHALL TAKE THE ANOINTING OIL AND POUR IT </a:t>
            </a:r>
            <a:r>
              <a:rPr lang="en-US" sz="24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“ON” HIS HEAD TO ANOINT HIM</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 . .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457200">
              <a:lnSpc>
                <a:spcPct val="130000"/>
              </a:lnSpc>
              <a:spcBef>
                <a:spcPts val="0"/>
              </a:spcBef>
              <a:spcAft>
                <a:spcPts val="0"/>
              </a:spcAft>
            </a:pPr>
            <a:r>
              <a:rPr lang="en-US" sz="1000" dirty="0">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Exodus 30:22-33</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THE HOLY ANOINTING OIL</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1000" dirty="0">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Leviticus 8:10-12, </a:t>
            </a:r>
            <a:r>
              <a:rPr lang="en-US" sz="2400" dirty="0">
                <a:effectLst/>
                <a:latin typeface="Verdana" panose="020B0604030504040204" pitchFamily="34" charset="0"/>
                <a:ea typeface="Calibri" panose="020F0502020204030204" pitchFamily="34" charset="0"/>
                <a:cs typeface="Times New Roman" panose="02020603050405020304" pitchFamily="18" charset="0"/>
              </a:rPr>
              <a:t>&amp;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30   Applying</a:t>
            </a:r>
            <a:r>
              <a:rPr lang="en-US" sz="2400" dirty="0">
                <a:effectLst/>
                <a:latin typeface="Verdana" panose="020B0604030504040204" pitchFamily="34" charset="0"/>
                <a:ea typeface="Calibri" panose="020F0502020204030204" pitchFamily="34" charset="0"/>
                <a:cs typeface="Times New Roman" panose="02020603050405020304" pitchFamily="18" charset="0"/>
              </a:rPr>
              <a:t> the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ANOINTING OIL</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a:t>
            </a:r>
            <a:r>
              <a:rPr lang="en-US" sz="2800" b="1" dirty="0">
                <a:effectLst/>
                <a:latin typeface="Verdana" panose="020B0604030504040204" pitchFamily="34" charset="0"/>
                <a:ea typeface="Calibri" panose="020F0502020204030204" pitchFamily="34" charset="0"/>
                <a:cs typeface="Times New Roman" panose="02020603050405020304" pitchFamily="18" charset="0"/>
              </a:rPr>
              <a:t>ON</a:t>
            </a:r>
            <a:r>
              <a:rPr lang="en-US" sz="2400" b="1" dirty="0">
                <a:effectLst/>
                <a:latin typeface="Verdana" panose="020B0604030504040204" pitchFamily="34" charset="0"/>
                <a:ea typeface="Calibri" panose="020F0502020204030204" pitchFamily="34" charset="0"/>
                <a:cs typeface="Times New Roman" panose="02020603050405020304" pitchFamily="18" charset="0"/>
              </a:rPr>
              <a:t>”</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1000" dirty="0">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Numbers 11:16-17; </a:t>
            </a:r>
            <a:r>
              <a:rPr lang="en-US" sz="3200" b="1"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a:t>
            </a:r>
            <a:r>
              <a:rPr lang="en-US" sz="2400" b="1" dirty="0">
                <a:effectLst/>
                <a:latin typeface="Verdana" panose="020B0604030504040204" pitchFamily="34" charset="0"/>
                <a:ea typeface="Calibri" panose="020F0502020204030204" pitchFamily="34" charset="0"/>
                <a:cs typeface="Times New Roman" panose="02020603050405020304" pitchFamily="18" charset="0"/>
              </a:rPr>
              <a:t> 25-29</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Religious Jealously – Prophecy</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457200">
              <a:lnSpc>
                <a:spcPct val="200000"/>
              </a:lnSpc>
              <a:spcBef>
                <a:spcPts val="0"/>
              </a:spcBef>
              <a:spcAft>
                <a:spcPts val="0"/>
              </a:spcAft>
            </a:pPr>
            <a:r>
              <a:rPr lang="en-US" sz="800" b="1" dirty="0">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r>
              <a:rPr lang="en-US" sz="2400" b="1" kern="0" dirty="0">
                <a:effectLst/>
                <a:latin typeface="Verdana" panose="020B0604030504040204" pitchFamily="34" charset="0"/>
                <a:ea typeface="Calibri" panose="020F0502020204030204" pitchFamily="34" charset="0"/>
                <a:cs typeface="Times New Roman" panose="02020603050405020304" pitchFamily="18" charset="0"/>
              </a:rPr>
              <a:t>Deuteronomy 34:9</a:t>
            </a:r>
            <a:r>
              <a:rPr lang="en-US" sz="2400" kern="0" dirty="0">
                <a:effectLst/>
                <a:latin typeface="Verdana" panose="020B0604030504040204" pitchFamily="34" charset="0"/>
                <a:ea typeface="Calibri" panose="020F0502020204030204" pitchFamily="34" charset="0"/>
                <a:cs typeface="Times New Roman" panose="02020603050405020304" pitchFamily="18" charset="0"/>
              </a:rPr>
              <a:t>	</a:t>
            </a:r>
            <a:r>
              <a:rPr lang="en-US" sz="2400" b="1" kern="0" dirty="0">
                <a:effectLst/>
                <a:latin typeface="Verdana" panose="020B0604030504040204" pitchFamily="34" charset="0"/>
                <a:ea typeface="Calibri" panose="020F0502020204030204" pitchFamily="34" charset="0"/>
                <a:cs typeface="Times New Roman" panose="02020603050405020304" pitchFamily="18" charset="0"/>
              </a:rPr>
              <a:t>Joshua </a:t>
            </a:r>
            <a:r>
              <a:rPr lang="en-US" sz="2400" b="1" kern="0" dirty="0">
                <a:solidFill>
                  <a:srgbClr val="2E74B5"/>
                </a:solidFill>
                <a:effectLst/>
                <a:latin typeface="Verdana" panose="020B0604030504040204" pitchFamily="34" charset="0"/>
                <a:ea typeface="Calibri" panose="020F0502020204030204" pitchFamily="34" charset="0"/>
                <a:cs typeface="Times New Roman" panose="02020603050405020304" pitchFamily="18" charset="0"/>
              </a:rPr>
              <a:t>filled with the Spirit . . </a:t>
            </a:r>
            <a:r>
              <a:rPr lang="en-US" sz="2400" kern="0" dirty="0">
                <a:solidFill>
                  <a:srgbClr val="2E74B5"/>
                </a:solidFill>
                <a:effectLst/>
                <a:latin typeface="Verdana" panose="020B0604030504040204" pitchFamily="34" charset="0"/>
                <a:ea typeface="Calibri" panose="020F0502020204030204" pitchFamily="34" charset="0"/>
                <a:cs typeface="Times New Roman" panose="02020603050405020304" pitchFamily="18" charset="0"/>
              </a:rPr>
              <a:t>.</a:t>
            </a:r>
            <a:r>
              <a:rPr lang="en-US" sz="2400" kern="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p>
        </p:txBody>
      </p:sp>
    </p:spTree>
    <p:extLst>
      <p:ext uri="{BB962C8B-B14F-4D97-AF65-F5344CB8AC3E}">
        <p14:creationId xmlns:p14="http://schemas.microsoft.com/office/powerpoint/2010/main" val="21465748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EB19080-7D25-4834-C3F5-693107B334C3}"/>
              </a:ext>
            </a:extLst>
          </p:cNvPr>
          <p:cNvSpPr txBox="1"/>
          <p:nvPr/>
        </p:nvSpPr>
        <p:spPr>
          <a:xfrm>
            <a:off x="291549" y="357809"/>
            <a:ext cx="11224590" cy="5632174"/>
          </a:xfrm>
          <a:prstGeom prst="rect">
            <a:avLst/>
          </a:prstGeom>
          <a:noFill/>
        </p:spPr>
        <p:txBody>
          <a:bodyPr wrap="square">
            <a:spAutoFit/>
          </a:bodyPr>
          <a:lstStyle/>
          <a:p>
            <a:pPr marL="457200">
              <a:lnSpc>
                <a:spcPct val="20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Judges 3:10</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Othniel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the Spirit of The LORD came UPON him</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20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     Judges 6:34</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Gideon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the Spirit of The LORD came UPON him</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20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     Judges 14:6; 15:14    </a:t>
            </a:r>
            <a:r>
              <a:rPr lang="en-US" sz="2400" b="1" dirty="0">
                <a:solidFill>
                  <a:srgbClr val="1F4E79"/>
                </a:solidFill>
                <a:effectLst/>
                <a:latin typeface="Verdana" panose="020B0604030504040204" pitchFamily="34" charset="0"/>
                <a:ea typeface="Calibri" panose="020F0502020204030204" pitchFamily="34" charset="0"/>
                <a:cs typeface="Times New Roman" panose="02020603050405020304" pitchFamily="18" charset="0"/>
              </a:rPr>
              <a:t>Samson</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the Spirit came UPON him</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20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     1 Samuel 10:1, </a:t>
            </a:r>
            <a:r>
              <a:rPr lang="en-US" sz="3200" b="1"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a:t>
            </a:r>
            <a:r>
              <a:rPr lang="en-US" sz="2400" b="1" dirty="0">
                <a:effectLst/>
                <a:latin typeface="Verdana" panose="020B0604030504040204" pitchFamily="34" charset="0"/>
                <a:ea typeface="Calibri" panose="020F0502020204030204" pitchFamily="34" charset="0"/>
                <a:cs typeface="Times New Roman" panose="02020603050405020304" pitchFamily="18" charset="0"/>
              </a:rPr>
              <a:t>6-12</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dirty="0">
                <a:solidFill>
                  <a:srgbClr val="2E74B5"/>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2E74B5"/>
                </a:solidFill>
                <a:effectLst/>
                <a:latin typeface="Verdana" panose="020B0604030504040204" pitchFamily="34" charset="0"/>
                <a:ea typeface="Calibri" panose="020F0502020204030204" pitchFamily="34" charset="0"/>
                <a:cs typeface="Times New Roman" panose="02020603050405020304" pitchFamily="18" charset="0"/>
              </a:rPr>
              <a:t>Saul Anointed and the results</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20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     1 Samuel 15: Saul’s </a:t>
            </a:r>
            <a:r>
              <a:rPr lang="en-US" sz="3200" b="1"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a:t>
            </a:r>
            <a:r>
              <a:rPr lang="en-US" sz="2400" b="1" dirty="0">
                <a:effectLst/>
                <a:latin typeface="Verdana" panose="020B0604030504040204" pitchFamily="34" charset="0"/>
                <a:ea typeface="Calibri" panose="020F0502020204030204" pitchFamily="34" charset="0"/>
                <a:cs typeface="Times New Roman" panose="02020603050405020304" pitchFamily="18" charset="0"/>
              </a:rPr>
              <a:t> Disobedience </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[Luke 22:31]	</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5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     1 Samuel 16:12-14: </a:t>
            </a:r>
            <a:r>
              <a:rPr lang="en-US" sz="3200" b="1"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a:t>
            </a:r>
            <a:r>
              <a:rPr lang="en-US" sz="2400" b="1" dirty="0">
                <a:effectLst/>
                <a:latin typeface="Verdana" panose="020B0604030504040204" pitchFamily="34" charset="0"/>
                <a:ea typeface="Calibri" panose="020F0502020204030204" pitchFamily="34" charset="0"/>
                <a:cs typeface="Times New Roman" panose="02020603050405020304" pitchFamily="18" charset="0"/>
              </a:rPr>
              <a:t> David Anointed &amp; The Spirit departed from Saul.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685143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048DE90-A30D-BAE8-020F-AD55BAB4BE7C}"/>
              </a:ext>
            </a:extLst>
          </p:cNvPr>
          <p:cNvSpPr txBox="1"/>
          <p:nvPr/>
        </p:nvSpPr>
        <p:spPr>
          <a:xfrm>
            <a:off x="450574" y="318052"/>
            <a:ext cx="11105322" cy="6938053"/>
          </a:xfrm>
          <a:prstGeom prst="rect">
            <a:avLst/>
          </a:prstGeom>
          <a:noFill/>
        </p:spPr>
        <p:txBody>
          <a:bodyPr wrap="square">
            <a:spAutoFit/>
          </a:bodyPr>
          <a:lstStyle/>
          <a:p>
            <a:pPr lvl="0">
              <a:lnSpc>
                <a:spcPct val="150000"/>
              </a:lnSpc>
              <a:spcBef>
                <a:spcPts val="0"/>
              </a:spcBef>
              <a:spcAft>
                <a:spcPts val="0"/>
              </a:spcAft>
            </a:pPr>
            <a:r>
              <a:rPr lang="en-US" sz="900" b="1" dirty="0">
                <a:effectLst/>
                <a:latin typeface="Verdana" panose="020B0604030504040204" pitchFamily="34" charset="0"/>
                <a:ea typeface="Calibri" panose="020F0502020204030204" pitchFamily="34" charset="0"/>
                <a:cs typeface="Times New Roman" panose="02020603050405020304" pitchFamily="18" charset="0"/>
              </a:rPr>
              <a:t>	</a:t>
            </a:r>
          </a:p>
          <a:p>
            <a:pPr algn="ctr">
              <a:lnSpc>
                <a:spcPct val="150000"/>
              </a:lnSpc>
            </a:pPr>
            <a:r>
              <a:rPr lang="en-US" sz="2800" b="1" dirty="0">
                <a:effectLst/>
                <a:latin typeface="Verdana" panose="020B0604030504040204" pitchFamily="34" charset="0"/>
                <a:ea typeface="Calibri" panose="020F0502020204030204" pitchFamily="34" charset="0"/>
                <a:cs typeface="Times New Roman" panose="02020603050405020304" pitchFamily="18" charset="0"/>
              </a:rPr>
              <a:t>THE ESSENTIAL ANOINTING IN THE NEW TESTAMENT</a:t>
            </a:r>
            <a:endParaRPr lang="en-US" sz="2800" dirty="0">
              <a:effectLst/>
              <a:latin typeface="Verdana" panose="020B0604030504040204" pitchFamily="34" charset="0"/>
              <a:ea typeface="Calibri" panose="020F0502020204030204" pitchFamily="34" charset="0"/>
              <a:cs typeface="Times New Roman" panose="02020603050405020304" pitchFamily="18" charset="0"/>
            </a:endParaRPr>
          </a:p>
          <a:p>
            <a:pPr lvl="0">
              <a:lnSpc>
                <a:spcPct val="150000"/>
              </a:lnSpc>
              <a:spcBef>
                <a:spcPts val="0"/>
              </a:spcBef>
              <a:spcAft>
                <a:spcPts val="0"/>
              </a:spcAft>
            </a:pPr>
            <a:endParaRPr lang="en-US" sz="1000" b="1" dirty="0">
              <a:latin typeface="Verdana" panose="020B0604030504040204" pitchFamily="34" charset="0"/>
              <a:ea typeface="Calibri" panose="020F0502020204030204" pitchFamily="34" charset="0"/>
              <a:cs typeface="Times New Roman" panose="02020603050405020304" pitchFamily="18" charset="0"/>
            </a:endParaRPr>
          </a:p>
          <a:p>
            <a:pPr lvl="0">
              <a:lnSpc>
                <a:spcPct val="150000"/>
              </a:lnSpc>
              <a:spcBef>
                <a:spcPts val="0"/>
              </a:spcBef>
              <a:spcAft>
                <a:spcPts val="0"/>
              </a:spcAft>
            </a:pPr>
            <a:endParaRPr lang="en-US" sz="900" b="1" dirty="0">
              <a:effectLst/>
              <a:latin typeface="Verdana" panose="020B0604030504040204" pitchFamily="34" charset="0"/>
              <a:ea typeface="Calibri" panose="020F0502020204030204" pitchFamily="34" charset="0"/>
              <a:cs typeface="Times New Roman" panose="02020603050405020304" pitchFamily="18" charset="0"/>
            </a:endParaRPr>
          </a:p>
          <a:p>
            <a:pPr lvl="0">
              <a:lnSpc>
                <a:spcPct val="15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	JOHN THE BAPTIST’S STATEMENT:   Luke 3:16</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457200">
              <a:lnSpc>
                <a:spcPct val="130000"/>
              </a:lnSpc>
              <a:spcBef>
                <a:spcPts val="0"/>
              </a:spcBef>
              <a:spcAft>
                <a:spcPts val="0"/>
              </a:spcAft>
            </a:pPr>
            <a:r>
              <a:rPr lang="en-US" sz="1000" b="1" dirty="0">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lvl="0">
              <a:lnSpc>
                <a:spcPct val="13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 	JESUS’ EXPERIENCE WITH THE HOLY SPIRIT:</a:t>
            </a:r>
            <a:r>
              <a:rPr lang="en-US" sz="2000" dirty="0">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457200" indent="457200">
              <a:lnSpc>
                <a:spcPct val="13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	Luke 3:21-22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 </a:t>
            </a:r>
            <a:r>
              <a:rPr lang="en-US" sz="2800" dirty="0">
                <a:effectLst/>
                <a:latin typeface="Verdana" panose="020B0604030504040204" pitchFamily="34" charset="0"/>
                <a:ea typeface="Calibri" panose="020F0502020204030204" pitchFamily="34" charset="0"/>
                <a:cs typeface="Times New Roman" panose="02020603050405020304" pitchFamily="18" charset="0"/>
              </a:rPr>
              <a:t>And</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4:1-2,  14 </a:t>
            </a:r>
            <a:r>
              <a:rPr lang="en-US" sz="2400" dirty="0">
                <a:effectLst/>
                <a:latin typeface="Verdana" panose="020B0604030504040204" pitchFamily="34" charset="0"/>
                <a:ea typeface="Calibri" panose="020F0502020204030204" pitchFamily="34" charset="0"/>
                <a:cs typeface="Times New Roman" panose="02020603050405020304" pitchFamily="18" charset="0"/>
              </a:rPr>
              <a:t>AND</a:t>
            </a:r>
            <a:r>
              <a:rPr lang="en-US" sz="2400" b="1" dirty="0">
                <a:effectLst/>
                <a:latin typeface="Verdana" panose="020B0604030504040204" pitchFamily="34" charset="0"/>
                <a:ea typeface="Calibri" panose="020F0502020204030204" pitchFamily="34" charset="0"/>
                <a:cs typeface="Times New Roman" panose="02020603050405020304" pitchFamily="18" charset="0"/>
              </a:rPr>
              <a:t> 18</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1200" dirty="0">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228600">
              <a:lnSpc>
                <a:spcPct val="13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	JESUS’ TEACHING ON THE HOLY SPIRIT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685800" indent="228600">
              <a:lnSpc>
                <a:spcPct val="13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		John 7:37-39    14:12-18</a:t>
            </a:r>
          </a:p>
          <a:p>
            <a:pPr marL="228600">
              <a:lnSpc>
                <a:spcPct val="13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	THE HOLY SPIRIT </a:t>
            </a:r>
            <a:r>
              <a:rPr lang="en-US" sz="2400" b="1" dirty="0">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WITHIN</a:t>
            </a:r>
            <a:r>
              <a:rPr lang="en-US" sz="2400" b="1" dirty="0">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BORN AGAIN </a:t>
            </a:r>
            <a:endParaRPr lang="en-US" sz="2400" dirty="0">
              <a:effectLst/>
              <a:highlight>
                <a:srgbClr val="FFFF00"/>
              </a:highlight>
              <a:latin typeface="Verdana" panose="020B0604030504040204" pitchFamily="34" charset="0"/>
              <a:ea typeface="Calibri" panose="020F0502020204030204" pitchFamily="34" charset="0"/>
              <a:cs typeface="Times New Roman" panose="02020603050405020304" pitchFamily="18" charset="0"/>
            </a:endParaRPr>
          </a:p>
          <a:p>
            <a:pPr marL="914400">
              <a:lnSpc>
                <a:spcPct val="13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		John 20:22   compare: Luke 4:45</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 	The HOLY SPIRIT </a:t>
            </a:r>
            <a:r>
              <a:rPr lang="en-US" sz="2400" b="1" dirty="0">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UPON</a:t>
            </a:r>
            <a:r>
              <a:rPr lang="en-US" sz="2400" b="1" dirty="0">
                <a:effectLst/>
                <a:latin typeface="Verdana" panose="020B0604030504040204" pitchFamily="34" charset="0"/>
                <a:ea typeface="Calibri" panose="020F0502020204030204" pitchFamily="34" charset="0"/>
                <a:cs typeface="Times New Roman" panose="02020603050405020304" pitchFamily="18" charset="0"/>
              </a:rPr>
              <a:t>:</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ANOINTING &amp; POWER</a:t>
            </a:r>
            <a:endParaRPr lang="en-US" sz="2400" dirty="0">
              <a:effectLst/>
              <a:highlight>
                <a:srgbClr val="FFFF00"/>
              </a:highlight>
              <a:latin typeface="Verdana" panose="020B0604030504040204" pitchFamily="34" charset="0"/>
              <a:ea typeface="Calibri" panose="020F0502020204030204" pitchFamily="34" charset="0"/>
              <a:cs typeface="Times New Roman" panose="02020603050405020304" pitchFamily="18" charset="0"/>
            </a:endParaRPr>
          </a:p>
          <a:p>
            <a:pPr marL="685800" indent="228600">
              <a:lnSpc>
                <a:spcPct val="13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		Luke 24:49-51 </a:t>
            </a:r>
            <a:r>
              <a:rPr lang="en-US" sz="2400" dirty="0">
                <a:effectLst/>
                <a:latin typeface="Verdana" panose="020B0604030504040204" pitchFamily="34" charset="0"/>
                <a:ea typeface="Calibri" panose="020F0502020204030204" pitchFamily="34" charset="0"/>
                <a:cs typeface="Times New Roman" panose="02020603050405020304" pitchFamily="18" charset="0"/>
              </a:rPr>
              <a:t> and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Acts 1:1-8; 2:1-4</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marL="685800" indent="228600">
              <a:lnSpc>
                <a:spcPct val="130000"/>
              </a:lnSpc>
              <a:spcBef>
                <a:spcPts val="0"/>
              </a:spcBef>
              <a:spcAft>
                <a:spcPts val="0"/>
              </a:spcAft>
            </a:pP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457200">
              <a:lnSpc>
                <a:spcPct val="130000"/>
              </a:lnSpc>
              <a:spcBef>
                <a:spcPts val="0"/>
              </a:spcBef>
              <a:spcAft>
                <a:spcPts val="0"/>
              </a:spcAft>
            </a:pPr>
            <a:r>
              <a:rPr lang="en-US" sz="1050" dirty="0">
                <a:effectLst/>
                <a:latin typeface="Verdana" panose="020B0604030504040204" pitchFamily="34" charset="0"/>
                <a:ea typeface="Calibri" panose="020F0502020204030204" pitchFamily="34" charset="0"/>
                <a:cs typeface="Times New Roman" panose="02020603050405020304" pitchFamily="18" charset="0"/>
              </a:rPr>
              <a:t> </a:t>
            </a:r>
            <a:endParaRPr lang="en-US" sz="16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577438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4F974A5-34F2-619A-4F9D-A04778AA800A}"/>
              </a:ext>
            </a:extLst>
          </p:cNvPr>
          <p:cNvSpPr txBox="1"/>
          <p:nvPr/>
        </p:nvSpPr>
        <p:spPr>
          <a:xfrm>
            <a:off x="543339" y="344557"/>
            <a:ext cx="11025809" cy="6037743"/>
          </a:xfrm>
          <a:prstGeom prst="rect">
            <a:avLst/>
          </a:prstGeom>
          <a:noFill/>
        </p:spPr>
        <p:txBody>
          <a:bodyPr wrap="square">
            <a:spAutoFit/>
          </a:bodyPr>
          <a:lstStyle/>
          <a:p>
            <a:pPr marL="228600">
              <a:lnSpc>
                <a:spcPct val="13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RESULTS AND EXPLANATION:</a:t>
            </a:r>
            <a:r>
              <a:rPr lang="en-US" sz="2000" dirty="0">
                <a:effectLst/>
                <a:latin typeface="Verdana" panose="020B0604030504040204" pitchFamily="34" charset="0"/>
                <a:ea typeface="Calibri" panose="020F0502020204030204" pitchFamily="34" charset="0"/>
                <a:cs typeface="Times New Roman" panose="02020603050405020304" pitchFamily="18" charset="0"/>
              </a:rPr>
              <a:t> </a:t>
            </a:r>
            <a:endParaRPr lang="en-US" sz="1600" dirty="0">
              <a:effectLst/>
              <a:latin typeface="Verdana" panose="020B0604030504040204" pitchFamily="34" charset="0"/>
              <a:ea typeface="Calibri" panose="020F0502020204030204" pitchFamily="34" charset="0"/>
              <a:cs typeface="Times New Roman" panose="02020603050405020304" pitchFamily="18" charset="0"/>
            </a:endParaRPr>
          </a:p>
          <a:p>
            <a:pPr marL="228600">
              <a:lnSpc>
                <a:spcPct val="13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	Acts 2:14-1 33, 38-39 / 4:8, 31,33 / 6:3, 5, 8</a:t>
            </a:r>
            <a:endParaRPr lang="en-US" sz="16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2000" dirty="0">
                <a:effectLst/>
                <a:latin typeface="Verdana" panose="020B0604030504040204" pitchFamily="34" charset="0"/>
                <a:ea typeface="Calibri" panose="020F0502020204030204" pitchFamily="34" charset="0"/>
                <a:cs typeface="Times New Roman" panose="02020603050405020304" pitchFamily="18" charset="0"/>
              </a:rPr>
              <a:t> </a:t>
            </a:r>
            <a:endParaRPr lang="en-US" sz="1600" dirty="0">
              <a:effectLst/>
              <a:latin typeface="Verdana" panose="020B0604030504040204" pitchFamily="34" charset="0"/>
              <a:ea typeface="Calibri" panose="020F0502020204030204" pitchFamily="34" charset="0"/>
              <a:cs typeface="Times New Roman" panose="02020603050405020304" pitchFamily="18" charset="0"/>
            </a:endParaRPr>
          </a:p>
          <a:p>
            <a:pPr marL="228600">
              <a:lnSpc>
                <a:spcPct val="13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HOLY SPIRIT COMING </a:t>
            </a:r>
            <a:r>
              <a:rPr lang="en-US" sz="2400" b="1" dirty="0">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UPON</a:t>
            </a:r>
            <a:r>
              <a:rPr lang="en-US" sz="2400" b="1" dirty="0">
                <a:effectLst/>
                <a:latin typeface="Verdana" panose="020B0604030504040204" pitchFamily="34" charset="0"/>
                <a:ea typeface="Calibri" panose="020F0502020204030204" pitchFamily="34" charset="0"/>
                <a:cs typeface="Times New Roman" panose="02020603050405020304" pitchFamily="18" charset="0"/>
              </a:rPr>
              <a:t> OTHERS: </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endParaRPr lang="en-US" sz="1600" dirty="0">
              <a:effectLst/>
              <a:latin typeface="Verdana" panose="020B0604030504040204" pitchFamily="34" charset="0"/>
              <a:ea typeface="Calibri" panose="020F0502020204030204" pitchFamily="34" charset="0"/>
              <a:cs typeface="Times New Roman" panose="02020603050405020304" pitchFamily="18" charset="0"/>
            </a:endParaRPr>
          </a:p>
          <a:p>
            <a:pPr marL="685800" indent="228600">
              <a:lnSpc>
                <a:spcPct val="13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Acts 8:5-18 / 9:17 / 10:44 / 19:1-6</a:t>
            </a:r>
            <a:endParaRPr lang="en-US" sz="16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2000" dirty="0">
                <a:effectLst/>
                <a:latin typeface="Verdana" panose="020B0604030504040204" pitchFamily="34" charset="0"/>
                <a:ea typeface="Calibri" panose="020F0502020204030204" pitchFamily="34" charset="0"/>
                <a:cs typeface="Times New Roman" panose="02020603050405020304" pitchFamily="18" charset="0"/>
              </a:rPr>
              <a:t> </a:t>
            </a:r>
            <a:endParaRPr lang="en-US" sz="1600" dirty="0">
              <a:effectLst/>
              <a:latin typeface="Verdana" panose="020B0604030504040204" pitchFamily="34" charset="0"/>
              <a:ea typeface="Calibri" panose="020F0502020204030204" pitchFamily="34" charset="0"/>
              <a:cs typeface="Times New Roman" panose="02020603050405020304" pitchFamily="18" charset="0"/>
            </a:endParaRPr>
          </a:p>
          <a:p>
            <a:pPr marL="228600">
              <a:lnSpc>
                <a:spcPct val="13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RECEIVING THE HOLY SPIRIT: </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endParaRPr lang="en-US" sz="1600" dirty="0">
              <a:effectLst/>
              <a:latin typeface="Verdana" panose="020B0604030504040204" pitchFamily="34" charset="0"/>
              <a:ea typeface="Calibri" panose="020F0502020204030204" pitchFamily="34" charset="0"/>
              <a:cs typeface="Times New Roman" panose="02020603050405020304" pitchFamily="18" charset="0"/>
            </a:endParaRPr>
          </a:p>
          <a:p>
            <a:pPr marL="228600">
              <a:lnSpc>
                <a:spcPct val="13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	Acts 2:38-39  Luke 11:11-13;  Eph. 5:18; 6:18</a:t>
            </a:r>
            <a:endParaRPr lang="en-US" sz="16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2000" dirty="0">
                <a:effectLst/>
                <a:latin typeface="Verdana" panose="020B0604030504040204" pitchFamily="34" charset="0"/>
                <a:ea typeface="Calibri" panose="020F0502020204030204" pitchFamily="34" charset="0"/>
                <a:cs typeface="Times New Roman" panose="02020603050405020304" pitchFamily="18" charset="0"/>
              </a:rPr>
              <a:t>					</a:t>
            </a:r>
            <a:endParaRPr lang="en-US" sz="16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2400" dirty="0">
                <a:effectLst/>
                <a:latin typeface="Verdana" panose="020B0604030504040204" pitchFamily="34" charset="0"/>
                <a:ea typeface="Calibri" panose="020F0502020204030204" pitchFamily="34" charset="0"/>
                <a:cs typeface="Times New Roman" panose="02020603050405020304" pitchFamily="18" charset="0"/>
              </a:rPr>
              <a:t>Tongues: (1) A languish you do not know: 1Cor.14:21-22a; Acts 2:7-8  (2) Prayer Language: 1Cor.13:1; 14:2,4, 14-15;  Builds up: Jude 20;  Eph.6:17-18 Praying all the time.    </a:t>
            </a:r>
            <a:endParaRPr lang="en-US" sz="16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2400" dirty="0">
                <a:effectLst/>
                <a:latin typeface="Verdana" panose="020B0604030504040204" pitchFamily="34" charset="0"/>
                <a:ea typeface="Calibri" panose="020F0502020204030204" pitchFamily="34" charset="0"/>
                <a:cs typeface="Times New Roman" panose="02020603050405020304" pitchFamily="18" charset="0"/>
              </a:rPr>
              <a:t>(3) Prophetic:  1Cor.14:5, 26-28</a:t>
            </a:r>
            <a:endParaRPr lang="en-US" sz="16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623984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50547F3-C0EC-E104-2D74-5C3D16396EF3}"/>
              </a:ext>
            </a:extLst>
          </p:cNvPr>
          <p:cNvSpPr txBox="1"/>
          <p:nvPr/>
        </p:nvSpPr>
        <p:spPr>
          <a:xfrm>
            <a:off x="596347" y="238539"/>
            <a:ext cx="11052313" cy="6215932"/>
          </a:xfrm>
          <a:prstGeom prst="rect">
            <a:avLst/>
          </a:prstGeom>
          <a:noFill/>
        </p:spPr>
        <p:txBody>
          <a:bodyPr wrap="square">
            <a:spAutoFit/>
          </a:bodyPr>
          <a:lstStyle/>
          <a:p>
            <a:pPr algn="ctr">
              <a:lnSpc>
                <a:spcPct val="130000"/>
              </a:lnSpc>
              <a:spcBef>
                <a:spcPts val="0"/>
              </a:spcBef>
              <a:spcAft>
                <a:spcPts val="0"/>
              </a:spcAft>
            </a:pPr>
            <a:r>
              <a:rPr lang="en-US" sz="2800" b="1" dirty="0">
                <a:effectLst/>
                <a:latin typeface="Verdana" panose="020B0604030504040204" pitchFamily="34" charset="0"/>
                <a:ea typeface="Calibri" panose="020F0502020204030204" pitchFamily="34" charset="0"/>
                <a:cs typeface="Times New Roman" panose="02020603050405020304" pitchFamily="18" charset="0"/>
              </a:rPr>
              <a:t>THE ESSENTIAL ANOINTING FOR EVANGELISM</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10000"/>
              </a:lnSpc>
              <a:spcBef>
                <a:spcPts val="0"/>
              </a:spcBef>
              <a:spcAft>
                <a:spcPts val="0"/>
              </a:spcAft>
            </a:pPr>
            <a:r>
              <a:rPr lang="en-US" sz="800" dirty="0">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John 20:21</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AS THE FATHER SENT ME I ALSO SEND YOU . . . </a:t>
            </a:r>
            <a:r>
              <a:rPr lang="en-US" sz="2400" dirty="0">
                <a:effectLst/>
                <a:latin typeface="Verdana" panose="020B0604030504040204" pitchFamily="34" charset="0"/>
                <a:ea typeface="Calibri" panose="020F0502020204030204" pitchFamily="34" charset="0"/>
                <a:cs typeface="Times New Roman" panose="02020603050405020304" pitchFamily="18" charset="0"/>
              </a:rPr>
              <a:t>Anointed and with the Authority of an Ambassador.  </a:t>
            </a:r>
            <a:r>
              <a:rPr lang="en-US" sz="2000" b="1" dirty="0">
                <a:effectLst/>
                <a:latin typeface="Verdana" panose="020B0604030504040204" pitchFamily="34" charset="0"/>
                <a:ea typeface="Calibri" panose="020F0502020204030204" pitchFamily="34" charset="0"/>
                <a:cs typeface="Times New Roman" panose="02020603050405020304" pitchFamily="18" charset="0"/>
              </a:rPr>
              <a:t>2 Corinthians 5:20</a:t>
            </a:r>
            <a:endParaRPr lang="en-US" b="1"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9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Acts 1:4-5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Gathering them together,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HE COMMANDED THEM</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NOT TO LEAVE JERUSALEM</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BUT TO WAIT FOR WHAT THE FATHER HAD PROMISED</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THIS IS ESSENTIAL</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Which, HE said, you heard from ME;  5 for John baptized with water, but YOU WILL BE BAPTIZED IN the HOLY SPIRIT not many days from now. </a:t>
            </a:r>
            <a:r>
              <a:rPr lang="en-US" sz="2800" dirty="0">
                <a:effectLst/>
                <a:latin typeface="Verdana" panose="020B0604030504040204" pitchFamily="34" charset="0"/>
                <a:ea typeface="Calibri" panose="020F0502020204030204" pitchFamily="34" charset="0"/>
                <a:cs typeface="Times New Roman" panose="02020603050405020304" pitchFamily="18" charset="0"/>
              </a:rPr>
              <a:t>THIS IS ESSENTIAL</a:t>
            </a:r>
          </a:p>
          <a:p>
            <a:pPr>
              <a:lnSpc>
                <a:spcPct val="130000"/>
              </a:lnSpc>
              <a:spcBef>
                <a:spcPts val="0"/>
              </a:spcBef>
              <a:spcAft>
                <a:spcPts val="0"/>
              </a:spcAft>
            </a:pPr>
            <a:endParaRPr lang="en-US" sz="1050" b="1"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10000"/>
              </a:lnSpc>
              <a:spcBef>
                <a:spcPts val="0"/>
              </a:spcBef>
              <a:spcAft>
                <a:spcPts val="0"/>
              </a:spcAft>
            </a:pPr>
            <a:r>
              <a:rPr lang="en-US" sz="900" dirty="0">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10000"/>
              </a:lnSpc>
              <a:spcBef>
                <a:spcPts val="0"/>
              </a:spcBef>
              <a:spcAft>
                <a:spcPts val="0"/>
              </a:spcAft>
            </a:pPr>
            <a:endParaRPr lang="en-US" sz="1200" b="1"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4831293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91751D9-8343-577A-0BFF-5FA3EAA0F9F3}"/>
              </a:ext>
            </a:extLst>
          </p:cNvPr>
          <p:cNvSpPr txBox="1"/>
          <p:nvPr/>
        </p:nvSpPr>
        <p:spPr>
          <a:xfrm>
            <a:off x="185530" y="172278"/>
            <a:ext cx="11582400" cy="7047442"/>
          </a:xfrm>
          <a:prstGeom prst="rect">
            <a:avLst/>
          </a:prstGeom>
          <a:noFill/>
        </p:spPr>
        <p:txBody>
          <a:bodyPr wrap="square">
            <a:spAutoFit/>
          </a:bodyPr>
          <a:lstStyle/>
          <a:p>
            <a:pPr marL="457200">
              <a:lnSpc>
                <a:spcPct val="150000"/>
              </a:lnSpc>
              <a:spcBef>
                <a:spcPts val="0"/>
              </a:spcBef>
              <a:spcAft>
                <a:spcPts val="0"/>
              </a:spcAft>
            </a:pPr>
            <a:r>
              <a:rPr lang="en-US" sz="2400" b="1" kern="0" dirty="0">
                <a:effectLst/>
                <a:latin typeface="Verdana" panose="020B0604030504040204" pitchFamily="34" charset="0"/>
                <a:ea typeface="Calibri" panose="020F0502020204030204" pitchFamily="34" charset="0"/>
                <a:cs typeface="Times New Roman" panose="02020603050405020304" pitchFamily="18" charset="0"/>
              </a:rPr>
              <a:t>Katie’s ring  </a:t>
            </a:r>
            <a:r>
              <a:rPr lang="en-US" sz="2400" dirty="0">
                <a:effectLst/>
                <a:latin typeface="Verdana" panose="020B0604030504040204" pitchFamily="34" charset="0"/>
                <a:ea typeface="Calibri" panose="020F0502020204030204" pitchFamily="34" charset="0"/>
                <a:cs typeface="Times New Roman" panose="02020603050405020304" pitchFamily="18" charset="0"/>
              </a:rPr>
              <a:t>Value is determined by the price paid to purchase. The PRICE JESUS paid to PURCHASE, REDEEM YOU AND ALL PEOPLE, DECLARES HOW VALUABLE YOU ARE, PEOPLE ARE, TO OUR LORD JESUS CHRIST AND OUR HEAVENLY FATHER. PEOPLE ARE THE MOST VALUABLE TREASURE ON THIS EARTH.</a:t>
            </a:r>
            <a:r>
              <a:rPr lang="en-US" sz="2400" dirty="0">
                <a:latin typeface="Verdana" panose="020B0604030504040204" pitchFamily="34" charset="0"/>
                <a:ea typeface="Calibri" panose="020F0502020204030204" pitchFamily="34" charset="0"/>
                <a:cs typeface="Times New Roman" panose="02020603050405020304" pitchFamily="18" charset="0"/>
              </a:rPr>
              <a:t>   </a:t>
            </a:r>
            <a:r>
              <a:rPr lang="en-US" sz="2400" b="1" kern="0" dirty="0">
                <a:effectLst/>
                <a:latin typeface="Verdana" panose="020B0604030504040204" pitchFamily="34" charset="0"/>
                <a:ea typeface="Calibri" panose="020F0502020204030204" pitchFamily="34" charset="0"/>
                <a:cs typeface="Times New Roman" panose="02020603050405020304" pitchFamily="18" charset="0"/>
              </a:rPr>
              <a:t>Bhuban’s rice paddy   </a:t>
            </a:r>
          </a:p>
          <a:p>
            <a:pPr marL="457200">
              <a:lnSpc>
                <a:spcPct val="150000"/>
              </a:lnSpc>
              <a:spcBef>
                <a:spcPts val="0"/>
              </a:spcBef>
              <a:spcAft>
                <a:spcPts val="0"/>
              </a:spcAft>
            </a:pPr>
            <a:r>
              <a:rPr lang="en-US" sz="2400" b="1" kern="0" dirty="0">
                <a:effectLst/>
                <a:latin typeface="Verdana" panose="020B0604030504040204" pitchFamily="34" charset="0"/>
                <a:ea typeface="Calibri" panose="020F0502020204030204" pitchFamily="34" charset="0"/>
                <a:cs typeface="Times New Roman" panose="02020603050405020304" pitchFamily="18" charset="0"/>
              </a:rPr>
              <a:t>MY BUS VENTURE  </a:t>
            </a:r>
            <a:r>
              <a:rPr lang="en-US" sz="2400" dirty="0">
                <a:effectLst/>
                <a:latin typeface="Verdana" panose="020B0604030504040204" pitchFamily="34" charset="0"/>
                <a:ea typeface="Calibri" panose="020F0502020204030204" pitchFamily="34" charset="0"/>
                <a:cs typeface="Times New Roman" panose="02020603050405020304" pitchFamily="18" charset="0"/>
              </a:rPr>
              <a:t>1988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Diamond Lost &amp; Found</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p>
          <a:p>
            <a:pPr marL="457200">
              <a:lnSpc>
                <a:spcPct val="150000"/>
              </a:lnSpc>
              <a:spcBef>
                <a:spcPts val="0"/>
              </a:spcBef>
              <a:spcAft>
                <a:spcPts val="0"/>
              </a:spcAft>
            </a:pPr>
            <a:endParaRPr lang="en-US" sz="1400" b="1" kern="0" dirty="0">
              <a:effectLst/>
              <a:latin typeface="Verdana" panose="020B0604030504040204" pitchFamily="34" charset="0"/>
              <a:ea typeface="Calibri" panose="020F0502020204030204" pitchFamily="34" charset="0"/>
              <a:cs typeface="Times New Roman" panose="02020603050405020304" pitchFamily="18" charset="0"/>
            </a:endParaRPr>
          </a:p>
          <a:p>
            <a:pPr marL="457200">
              <a:lnSpc>
                <a:spcPct val="110000"/>
              </a:lnSpc>
              <a:spcBef>
                <a:spcPts val="0"/>
              </a:spcBef>
              <a:spcAft>
                <a:spcPts val="0"/>
              </a:spcAft>
            </a:pPr>
            <a:r>
              <a:rPr lang="en-US" sz="2800" b="1" dirty="0">
                <a:effectLst/>
                <a:latin typeface="Verdana" panose="020B0604030504040204" pitchFamily="34" charset="0"/>
                <a:ea typeface="Calibri" panose="020F0502020204030204" pitchFamily="34" charset="0"/>
                <a:cs typeface="Times New Roman" panose="02020603050405020304" pitchFamily="18" charset="0"/>
              </a:rPr>
              <a:t>In Sharing the Gospel Emphasize HIS LOVE FOR THEM</a:t>
            </a:r>
          </a:p>
          <a:p>
            <a:pPr marL="457200">
              <a:lnSpc>
                <a:spcPct val="130000"/>
              </a:lnSpc>
              <a:spcBef>
                <a:spcPts val="0"/>
              </a:spcBef>
              <a:spcAft>
                <a:spcPts val="0"/>
              </a:spcAft>
            </a:pPr>
            <a:r>
              <a:rPr lang="en-US" sz="2400" dirty="0">
                <a:effectLst/>
                <a:latin typeface="Verdana" panose="020B0604030504040204" pitchFamily="34" charset="0"/>
                <a:ea typeface="Calibri" panose="020F0502020204030204" pitchFamily="34" charset="0"/>
                <a:cs typeface="Times New Roman" panose="02020603050405020304" pitchFamily="18" charset="0"/>
              </a:rPr>
              <a:t>THE WORLD IS FULL OF TREASURE  -  Gold – Silver – Precious Stones. All Very Valuable.</a:t>
            </a:r>
            <a:r>
              <a:rPr lang="en-US" sz="2400" dirty="0">
                <a:latin typeface="Verdana" panose="020B0604030504040204" pitchFamily="34" charset="0"/>
                <a:ea typeface="Calibri" panose="020F0502020204030204" pitchFamily="34" charset="0"/>
                <a:cs typeface="Times New Roman" panose="02020603050405020304" pitchFamily="18" charset="0"/>
              </a:rPr>
              <a:t>  </a:t>
            </a:r>
          </a:p>
          <a:p>
            <a:pPr marL="457200">
              <a:lnSpc>
                <a:spcPct val="13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Matthew 6:21</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where your treasure is there will your heart be also.          	</a:t>
            </a:r>
            <a:r>
              <a:rPr lang="en-US" sz="2400" dirty="0">
                <a:latin typeface="Verdana" panose="020B0604030504040204" pitchFamily="34" charset="0"/>
                <a:ea typeface="Calibri" panose="020F0502020204030204" pitchFamily="34" charset="0"/>
                <a:cs typeface="Times New Roman" panose="02020603050405020304" pitchFamily="18" charset="0"/>
              </a:rPr>
              <a:t>AND THAT IS WHAT YOU WILL PERSUE.</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marL="457200">
              <a:lnSpc>
                <a:spcPct val="150000"/>
              </a:lnSpc>
            </a:pPr>
            <a:endParaRPr lang="en-US" sz="2400" b="1" dirty="0">
              <a:effectLst/>
              <a:latin typeface="Verdana" panose="020B0604030504040204" pitchFamily="34" charset="0"/>
              <a:ea typeface="Calibri" panose="020F0502020204030204" pitchFamily="34" charset="0"/>
              <a:cs typeface="Times New Roman" panose="02020603050405020304" pitchFamily="18" charset="0"/>
            </a:endParaRPr>
          </a:p>
          <a:p>
            <a:pPr marL="457200">
              <a:lnSpc>
                <a:spcPct val="150000"/>
              </a:lnSpc>
              <a:spcBef>
                <a:spcPts val="0"/>
              </a:spcBef>
              <a:spcAft>
                <a:spcPts val="0"/>
              </a:spcAft>
            </a:pPr>
            <a:endParaRPr lang="en-US"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61143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089D328-6085-CE7F-2447-8D7C8FE80218}"/>
              </a:ext>
            </a:extLst>
          </p:cNvPr>
          <p:cNvSpPr txBox="1"/>
          <p:nvPr/>
        </p:nvSpPr>
        <p:spPr>
          <a:xfrm>
            <a:off x="463826" y="384313"/>
            <a:ext cx="11304104" cy="5948360"/>
          </a:xfrm>
          <a:prstGeom prst="rect">
            <a:avLst/>
          </a:prstGeom>
          <a:noFill/>
        </p:spPr>
        <p:txBody>
          <a:bodyPr wrap="square">
            <a:spAutoFit/>
          </a:bodyPr>
          <a:lstStyle/>
          <a:p>
            <a:pPr algn="ctr">
              <a:lnSpc>
                <a:spcPct val="130000"/>
              </a:lnSpc>
            </a:pPr>
            <a:r>
              <a:rPr lang="en-US" sz="3200" dirty="0">
                <a:effectLst/>
                <a:latin typeface="Verdana" panose="020B0604030504040204" pitchFamily="34" charset="0"/>
                <a:ea typeface="Calibri" panose="020F0502020204030204" pitchFamily="34" charset="0"/>
                <a:cs typeface="Times New Roman" panose="02020603050405020304" pitchFamily="18" charset="0"/>
              </a:rPr>
              <a:t>The First Essential – Who is a Minister?</a:t>
            </a:r>
          </a:p>
          <a:p>
            <a:pPr>
              <a:lnSpc>
                <a:spcPct val="130000"/>
              </a:lnSpc>
              <a:spcBef>
                <a:spcPts val="0"/>
              </a:spcBef>
              <a:spcAft>
                <a:spcPts val="0"/>
              </a:spcAft>
            </a:pPr>
            <a:r>
              <a:rPr lang="en-US" sz="2000" b="1" dirty="0">
                <a:effectLst/>
                <a:latin typeface="Verdana" panose="020B0604030504040204" pitchFamily="34" charset="0"/>
                <a:ea typeface="Calibri" panose="020F0502020204030204" pitchFamily="34" charset="0"/>
                <a:cs typeface="Times New Roman" panose="02020603050405020304" pitchFamily="18" charset="0"/>
              </a:rPr>
              <a:t>2 Corinthians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5:17-21</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3200" dirty="0">
                <a:effectLst/>
                <a:latin typeface="Verdana" panose="020B0604030504040204" pitchFamily="34" charset="0"/>
                <a:ea typeface="Calibri" panose="020F0502020204030204" pitchFamily="34" charset="0"/>
                <a:cs typeface="Times New Roman" panose="02020603050405020304" pitchFamily="18" charset="0"/>
              </a:rPr>
              <a:t>Paul is writing to the believers in the city of Corinth.  So this verse applies to every born-again believer.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THEREFORE, IF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ANYONE</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IS IN CHRIST, </a:t>
            </a:r>
          </a:p>
          <a:p>
            <a:pPr>
              <a:lnSpc>
                <a:spcPct val="130000"/>
              </a:lnSpc>
              <a:spcBef>
                <a:spcPts val="0"/>
              </a:spcBef>
              <a:spcAft>
                <a:spcPts val="0"/>
              </a:spcAft>
            </a:pP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HE IS A NEW CREATION </a:t>
            </a:r>
            <a:r>
              <a:rPr lang="en-US" sz="2800" dirty="0">
                <a:effectLst/>
                <a:latin typeface="Verdana" panose="020B0604030504040204" pitchFamily="34" charset="0"/>
                <a:ea typeface="Calibri" panose="020F0502020204030204" pitchFamily="34" charset="0"/>
                <a:cs typeface="Times New Roman" panose="02020603050405020304" pitchFamily="18" charset="0"/>
              </a:rPr>
              <a:t>(born again)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THE OLD THINGS PASSED AWAY; NEW THINGS HAVE COME. </a:t>
            </a:r>
            <a:r>
              <a:rPr lang="en-US" sz="2400" dirty="0">
                <a:effectLst/>
                <a:latin typeface="Verdana" panose="020B0604030504040204" pitchFamily="34" charset="0"/>
                <a:ea typeface="Calibri" panose="020F0502020204030204" pitchFamily="34" charset="0"/>
                <a:cs typeface="Times New Roman" panose="02020603050405020304" pitchFamily="18" charset="0"/>
              </a:rPr>
              <a:t>18</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NOW ALL THESE THINGS ARE FROM GOD, WHO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RECONCILED</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US </a:t>
            </a:r>
            <a:r>
              <a:rPr lang="en-US" sz="2800" dirty="0">
                <a:effectLst/>
                <a:latin typeface="Verdana" panose="020B0604030504040204" pitchFamily="34" charset="0"/>
                <a:ea typeface="Calibri" panose="020F0502020204030204" pitchFamily="34" charset="0"/>
                <a:cs typeface="Times New Roman" panose="02020603050405020304" pitchFamily="18" charset="0"/>
              </a:rPr>
              <a:t>(restored us to a right relationship)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TO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HIMSELF</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THROUGH CHRIST AND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GAVE </a:t>
            </a:r>
            <a:r>
              <a:rPr lang="en-US" sz="28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US</a:t>
            </a:r>
            <a:r>
              <a:rPr lang="en-US" sz="2800" dirty="0">
                <a:effectLst/>
                <a:latin typeface="Verdana" panose="020B0604030504040204" pitchFamily="34" charset="0"/>
                <a:ea typeface="Calibri" panose="020F0502020204030204" pitchFamily="34" charset="0"/>
                <a:cs typeface="Times New Roman" panose="02020603050405020304" pitchFamily="18" charset="0"/>
              </a:rPr>
              <a:t> (EVERY BORN-AGAIN BELIEVER)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THE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MINISTRY OF RECONCILIATION</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71410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B738F03-698B-AC21-3B56-9180D19F5536}"/>
              </a:ext>
            </a:extLst>
          </p:cNvPr>
          <p:cNvSpPr txBox="1"/>
          <p:nvPr/>
        </p:nvSpPr>
        <p:spPr>
          <a:xfrm>
            <a:off x="371061" y="265043"/>
            <a:ext cx="11131826" cy="6610399"/>
          </a:xfrm>
          <a:prstGeom prst="rect">
            <a:avLst/>
          </a:prstGeom>
          <a:noFill/>
        </p:spPr>
        <p:txBody>
          <a:bodyPr wrap="square">
            <a:spAutoFit/>
          </a:bodyPr>
          <a:lstStyle/>
          <a:p>
            <a:pPr marL="457200">
              <a:lnSpc>
                <a:spcPct val="110000"/>
              </a:lnSpc>
              <a:spcBef>
                <a:spcPts val="0"/>
              </a:spcBef>
              <a:spcAft>
                <a:spcPts val="0"/>
              </a:spcAft>
            </a:pPr>
            <a:r>
              <a:rPr lang="en-US" sz="2400" dirty="0">
                <a:effectLst/>
                <a:latin typeface="Verdana" panose="020B0604030504040204" pitchFamily="34" charset="0"/>
                <a:ea typeface="Calibri" panose="020F0502020204030204" pitchFamily="34" charset="0"/>
                <a:cs typeface="Times New Roman" panose="02020603050405020304" pitchFamily="18" charset="0"/>
              </a:rPr>
              <a:t>JESUS SAID: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Matthew 13:44</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The Kingdom of Heaven is like a treasure hidden in the field, which a man found and from Joy over it goes and sells all that he has and buys that field.</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457200">
              <a:lnSpc>
                <a:spcPct val="110000"/>
              </a:lnSpc>
              <a:spcBef>
                <a:spcPts val="0"/>
              </a:spcBef>
              <a:spcAft>
                <a:spcPts val="0"/>
              </a:spcAft>
            </a:pPr>
            <a:r>
              <a:rPr lang="en-US" sz="1100" dirty="0">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pPr>
            <a:r>
              <a:rPr lang="en-US" sz="2800" kern="0" dirty="0">
                <a:effectLst/>
                <a:latin typeface="Verdana" panose="020B0604030504040204" pitchFamily="34" charset="0"/>
                <a:ea typeface="Calibri" panose="020F0502020204030204" pitchFamily="34" charset="0"/>
                <a:cs typeface="Times New Roman" panose="02020603050405020304" pitchFamily="18" charset="0"/>
              </a:rPr>
              <a:t>The field is the world (vs.38)  -  THE MAN?? </a:t>
            </a:r>
            <a:r>
              <a:rPr lang="en-US" sz="2800" b="1" kern="0" dirty="0">
                <a:effectLst/>
                <a:latin typeface="Verdana" panose="020B0604030504040204" pitchFamily="34" charset="0"/>
                <a:ea typeface="Calibri" panose="020F0502020204030204" pitchFamily="34" charset="0"/>
                <a:cs typeface="Times New Roman" panose="02020603050405020304" pitchFamily="18" charset="0"/>
              </a:rPr>
              <a:t>JESUS CHRIST</a:t>
            </a:r>
            <a:r>
              <a:rPr lang="en-US" sz="2800" kern="0" dirty="0">
                <a:effectLst/>
                <a:latin typeface="Verdana" panose="020B0604030504040204" pitchFamily="34" charset="0"/>
                <a:ea typeface="Calibri" panose="020F0502020204030204" pitchFamily="34" charset="0"/>
                <a:cs typeface="Times New Roman" panose="02020603050405020304" pitchFamily="18" charset="0"/>
              </a:rPr>
              <a:t> THE TREASURE ?? </a:t>
            </a:r>
            <a:r>
              <a:rPr lang="en-US" sz="2800" b="1" kern="0" dirty="0">
                <a:effectLst/>
                <a:latin typeface="Verdana" panose="020B0604030504040204" pitchFamily="34" charset="0"/>
                <a:ea typeface="Calibri" panose="020F0502020204030204" pitchFamily="34" charset="0"/>
                <a:cs typeface="Times New Roman" panose="02020603050405020304" pitchFamily="18" charset="0"/>
              </a:rPr>
              <a:t>Revelation 5:9</a:t>
            </a:r>
            <a:r>
              <a:rPr lang="en-US" sz="2800" kern="0" dirty="0">
                <a:effectLst/>
                <a:latin typeface="Verdana" panose="020B0604030504040204" pitchFamily="34" charset="0"/>
                <a:ea typeface="Calibri" panose="020F0502020204030204" pitchFamily="34" charset="0"/>
                <a:cs typeface="Times New Roman" panose="02020603050405020304" pitchFamily="18" charset="0"/>
              </a:rPr>
              <a:t> </a:t>
            </a:r>
            <a:r>
              <a:rPr lang="en-US" sz="2800" b="1" kern="0" dirty="0">
                <a:solidFill>
                  <a:srgbClr val="1F4E79"/>
                </a:solidFill>
                <a:effectLst/>
                <a:latin typeface="Verdana" panose="020B0604030504040204" pitchFamily="34" charset="0"/>
                <a:ea typeface="Calibri" panose="020F0502020204030204" pitchFamily="34" charset="0"/>
                <a:cs typeface="Times New Roman" panose="02020603050405020304" pitchFamily="18" charset="0"/>
              </a:rPr>
              <a:t>JESUS was slain and purchased for GOD with HIS OWN BLOOD men,</a:t>
            </a:r>
            <a:r>
              <a:rPr lang="en-US" sz="2800" kern="0" dirty="0">
                <a:effectLst/>
                <a:latin typeface="Verdana" panose="020B0604030504040204" pitchFamily="34" charset="0"/>
                <a:ea typeface="Calibri" panose="020F0502020204030204" pitchFamily="34" charset="0"/>
                <a:cs typeface="Times New Roman" panose="02020603050405020304" pitchFamily="18" charset="0"/>
              </a:rPr>
              <a:t> </a:t>
            </a:r>
            <a:r>
              <a:rPr lang="en-US" sz="2800" b="1" kern="0" dirty="0">
                <a:effectLst/>
                <a:latin typeface="Verdana" panose="020B0604030504040204" pitchFamily="34" charset="0"/>
                <a:ea typeface="Calibri" panose="020F0502020204030204" pitchFamily="34" charset="0"/>
                <a:cs typeface="Times New Roman" panose="02020603050405020304" pitchFamily="18" charset="0"/>
              </a:rPr>
              <a:t>women, boys and girls </a:t>
            </a:r>
            <a:r>
              <a:rPr lang="en-US" sz="2800" b="1" kern="0" dirty="0">
                <a:solidFill>
                  <a:srgbClr val="1F4E79"/>
                </a:solidFill>
                <a:effectLst/>
                <a:latin typeface="Verdana" panose="020B0604030504040204" pitchFamily="34" charset="0"/>
                <a:ea typeface="Calibri" panose="020F0502020204030204" pitchFamily="34" charset="0"/>
                <a:cs typeface="Times New Roman" panose="02020603050405020304" pitchFamily="18" charset="0"/>
              </a:rPr>
              <a:t> from every tribe, tongue, people and </a:t>
            </a:r>
            <a:r>
              <a:rPr lang="en-US" sz="2400" b="1" dirty="0">
                <a:solidFill>
                  <a:srgbClr val="1F4E79"/>
                </a:solidFill>
                <a:effectLst/>
                <a:latin typeface="Verdana" panose="020B0604030504040204" pitchFamily="34" charset="0"/>
                <a:ea typeface="Calibri" panose="020F0502020204030204" pitchFamily="34" charset="0"/>
                <a:cs typeface="Times New Roman" panose="02020603050405020304" pitchFamily="18" charset="0"/>
              </a:rPr>
              <a:t>nation. </a:t>
            </a:r>
            <a:r>
              <a:rPr lang="en-US" sz="2800" dirty="0">
                <a:effectLst/>
                <a:latin typeface="Verdana" panose="020B0604030504040204" pitchFamily="34" charset="0"/>
                <a:ea typeface="Calibri" panose="020F0502020204030204" pitchFamily="34" charset="0"/>
                <a:cs typeface="Times New Roman" panose="02020603050405020304" pitchFamily="18" charset="0"/>
              </a:rPr>
              <a:t>THIS IS HOW VALUABLE YOU ARE, PEOPLE ARE, TO OUR  HEAVENLY FATHER AND LORD JESUS CHRIST</a:t>
            </a:r>
            <a:r>
              <a:rPr lang="en-US" sz="2400" dirty="0">
                <a:effectLst/>
                <a:latin typeface="Verdana" panose="020B0604030504040204" pitchFamily="34" charset="0"/>
                <a:ea typeface="Calibri" panose="020F0502020204030204" pitchFamily="34" charset="0"/>
                <a:cs typeface="Times New Roman" panose="02020603050405020304" pitchFamily="18" charset="0"/>
              </a:rPr>
              <a:t>.</a:t>
            </a:r>
          </a:p>
          <a:p>
            <a:pPr>
              <a:lnSpc>
                <a:spcPct val="130000"/>
              </a:lnSpc>
            </a:pPr>
            <a:endParaRPr lang="en-US" sz="2800" dirty="0"/>
          </a:p>
        </p:txBody>
      </p:sp>
    </p:spTree>
    <p:extLst>
      <p:ext uri="{BB962C8B-B14F-4D97-AF65-F5344CB8AC3E}">
        <p14:creationId xmlns:p14="http://schemas.microsoft.com/office/powerpoint/2010/main" val="36568588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6506BE9-2485-37D5-68B5-08E57E35D85F}"/>
              </a:ext>
            </a:extLst>
          </p:cNvPr>
          <p:cNvSpPr txBox="1"/>
          <p:nvPr/>
        </p:nvSpPr>
        <p:spPr>
          <a:xfrm>
            <a:off x="477078" y="238539"/>
            <a:ext cx="10972800" cy="6683048"/>
          </a:xfrm>
          <a:prstGeom prst="rect">
            <a:avLst/>
          </a:prstGeom>
          <a:noFill/>
        </p:spPr>
        <p:txBody>
          <a:bodyPr wrap="square">
            <a:spAutoFit/>
          </a:bodyPr>
          <a:lstStyle/>
          <a:p>
            <a:pPr marL="457200">
              <a:lnSpc>
                <a:spcPct val="150000"/>
              </a:lnSpc>
              <a:spcBef>
                <a:spcPts val="0"/>
              </a:spcBef>
              <a:spcAft>
                <a:spcPts val="0"/>
              </a:spcAft>
            </a:pPr>
            <a:r>
              <a:rPr lang="en-US" sz="2400" dirty="0">
                <a:effectLst/>
                <a:latin typeface="Verdana" panose="020B0604030504040204" pitchFamily="34" charset="0"/>
                <a:ea typeface="Calibri" panose="020F0502020204030204" pitchFamily="34" charset="0"/>
                <a:cs typeface="Times New Roman" panose="02020603050405020304" pitchFamily="18" charset="0"/>
              </a:rPr>
              <a:t>Using my imagination, I like to see it this way:</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457200">
              <a:lnSpc>
                <a:spcPct val="150000"/>
              </a:lnSpc>
              <a:spcBef>
                <a:spcPts val="0"/>
              </a:spcBef>
              <a:spcAft>
                <a:spcPts val="0"/>
              </a:spcAft>
            </a:pPr>
            <a:r>
              <a:rPr lang="en-US" sz="2400" dirty="0">
                <a:effectLst/>
                <a:latin typeface="Verdana" panose="020B0604030504040204" pitchFamily="34" charset="0"/>
                <a:ea typeface="Calibri" panose="020F0502020204030204" pitchFamily="34" charset="0"/>
                <a:cs typeface="Times New Roman" panose="02020603050405020304" pitchFamily="18" charset="0"/>
              </a:rPr>
              <a:t>Adam walked and talked with The LORD every day. When he disobeyed and ate of the fruit,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he DIED</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Genesis 2:17</a:t>
            </a:r>
            <a:r>
              <a:rPr lang="en-US" sz="2400" dirty="0">
                <a:solidFill>
                  <a:srgbClr val="1F4E79"/>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1F4E79"/>
                </a:solidFill>
                <a:effectLst/>
                <a:latin typeface="Verdana" panose="020B0604030504040204" pitchFamily="34" charset="0"/>
                <a:ea typeface="Calibri" panose="020F0502020204030204" pitchFamily="34" charset="0"/>
                <a:cs typeface="Times New Roman" panose="02020603050405020304" pitchFamily="18" charset="0"/>
              </a:rPr>
              <a:t>in the day that you eat from it you will surely die.</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DID HE?</a:t>
            </a:r>
            <a:r>
              <a:rPr lang="en-US" sz="2400" b="1" dirty="0">
                <a:latin typeface="Verdana" panose="020B0604030504040204" pitchFamily="34" charset="0"/>
                <a:ea typeface="Calibri" panose="020F0502020204030204" pitchFamily="34" charset="0"/>
                <a:cs typeface="Times New Roman" panose="02020603050405020304" pitchFamily="18" charset="0"/>
              </a:rPr>
              <a:t>?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YES</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457200">
              <a:lnSpc>
                <a:spcPct val="150000"/>
              </a:lnSpc>
            </a:pPr>
            <a:r>
              <a:rPr lang="en-US" sz="2400" dirty="0">
                <a:effectLst/>
                <a:latin typeface="Verdana" panose="020B0604030504040204" pitchFamily="34" charset="0"/>
                <a:ea typeface="Calibri" panose="020F0502020204030204" pitchFamily="34" charset="0"/>
                <a:cs typeface="Times New Roman" panose="02020603050405020304" pitchFamily="18" charset="0"/>
              </a:rPr>
              <a:t>With my imagination this is what happened when the Angels saw Adam disobey and become a servant of evil one. </a:t>
            </a:r>
            <a:r>
              <a:rPr lang="en-US" sz="2000" b="1" dirty="0">
                <a:effectLst/>
                <a:latin typeface="Verdana" panose="020B0604030504040204" pitchFamily="34" charset="0"/>
                <a:ea typeface="Calibri" panose="020F0502020204030204" pitchFamily="34" charset="0"/>
                <a:cs typeface="Times New Roman" panose="02020603050405020304" pitchFamily="18" charset="0"/>
              </a:rPr>
              <a:t>(Romans 6:16)</a:t>
            </a:r>
            <a:r>
              <a:rPr lang="en-US" sz="20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The Angels cried out:  </a:t>
            </a:r>
            <a:r>
              <a:rPr lang="en-US" sz="2400" b="1" dirty="0">
                <a:solidFill>
                  <a:srgbClr val="833C0B"/>
                </a:solidFill>
                <a:effectLst/>
                <a:latin typeface="Verdana" panose="020B0604030504040204" pitchFamily="34" charset="0"/>
                <a:ea typeface="Calibri" panose="020F0502020204030204" pitchFamily="34" charset="0"/>
                <a:cs typeface="Times New Roman" panose="02020603050405020304" pitchFamily="18" charset="0"/>
              </a:rPr>
              <a:t>WHAT CAN BE DONE</a:t>
            </a:r>
            <a:r>
              <a:rPr lang="en-US" sz="2400" dirty="0">
                <a:solidFill>
                  <a:srgbClr val="833C0B"/>
                </a:solidFill>
                <a:effectLst/>
                <a:latin typeface="Verdana" panose="020B0604030504040204" pitchFamily="34" charset="0"/>
                <a:ea typeface="Calibri" panose="020F0502020204030204" pitchFamily="34" charset="0"/>
                <a:cs typeface="Times New Roman" panose="02020603050405020304" pitchFamily="18" charset="0"/>
              </a:rPr>
              <a:t> ??  </a:t>
            </a:r>
            <a:r>
              <a:rPr lang="en-US" sz="2400" dirty="0">
                <a:effectLst/>
                <a:latin typeface="Verdana" panose="020B0604030504040204" pitchFamily="34" charset="0"/>
                <a:ea typeface="Calibri" panose="020F0502020204030204" pitchFamily="34" charset="0"/>
                <a:cs typeface="Times New Roman" panose="02020603050405020304" pitchFamily="18" charset="0"/>
              </a:rPr>
              <a:t>Then the angels saw </a:t>
            </a:r>
            <a:r>
              <a:rPr lang="en-US" sz="2400" kern="0" dirty="0">
                <a:effectLst/>
                <a:latin typeface="Verdana" panose="020B0604030504040204" pitchFamily="34" charset="0"/>
                <a:ea typeface="Calibri" panose="020F0502020204030204" pitchFamily="34" charset="0"/>
                <a:cs typeface="Times New Roman" panose="02020603050405020304" pitchFamily="18" charset="0"/>
              </a:rPr>
              <a:t>JESUS stand up from HIS Throne and said: “FATHER I will Redeem them for You.” </a:t>
            </a:r>
            <a:r>
              <a:rPr lang="en-US" sz="2400" b="1" dirty="0">
                <a:solidFill>
                  <a:srgbClr val="2E74B5"/>
                </a:solidFill>
                <a:effectLst/>
                <a:latin typeface="Verdana" panose="020B0604030504040204" pitchFamily="34" charset="0"/>
                <a:ea typeface="Calibri" panose="020F0502020204030204" pitchFamily="34" charset="0"/>
                <a:cs typeface="Times New Roman" panose="02020603050405020304" pitchFamily="18" charset="0"/>
              </a:rPr>
              <a:t>And GOD SO LOVED the world, that HE gave HIS only begotten SON, that whoever believes in HIM shall not perish, but have eternal life.</a:t>
            </a:r>
            <a:r>
              <a:rPr lang="en-US" sz="2400" b="1" dirty="0">
                <a:solidFill>
                  <a:srgbClr val="1F4E79"/>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John 3:16 </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marL="457200">
              <a:lnSpc>
                <a:spcPct val="150000"/>
              </a:lnSpc>
              <a:spcBef>
                <a:spcPts val="0"/>
              </a:spcBef>
              <a:spcAft>
                <a:spcPts val="0"/>
              </a:spcAft>
            </a:pPr>
            <a:endParaRPr lang="en-US" sz="2400" dirty="0"/>
          </a:p>
        </p:txBody>
      </p:sp>
    </p:spTree>
    <p:extLst>
      <p:ext uri="{BB962C8B-B14F-4D97-AF65-F5344CB8AC3E}">
        <p14:creationId xmlns:p14="http://schemas.microsoft.com/office/powerpoint/2010/main" val="14679944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B85C0F07-94AD-49AE-5ECE-BCA0157A7A14}"/>
              </a:ext>
            </a:extLst>
          </p:cNvPr>
          <p:cNvSpPr txBox="1"/>
          <p:nvPr/>
        </p:nvSpPr>
        <p:spPr>
          <a:xfrm>
            <a:off x="556591" y="357809"/>
            <a:ext cx="11012557" cy="5948360"/>
          </a:xfrm>
          <a:prstGeom prst="rect">
            <a:avLst/>
          </a:prstGeom>
          <a:noFill/>
        </p:spPr>
        <p:txBody>
          <a:bodyPr wrap="square">
            <a:spAutoFit/>
          </a:bodyPr>
          <a:lstStyle/>
          <a:p>
            <a:pPr marL="457200">
              <a:lnSpc>
                <a:spcPct val="150000"/>
              </a:lnSpc>
              <a:spcBef>
                <a:spcPts val="0"/>
              </a:spcBef>
              <a:spcAft>
                <a:spcPts val="0"/>
              </a:spcAft>
            </a:pP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HE DID NOT SPARE HIS OWN SON, BUT DELIVERED HIM OVER FOR US ALL.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Romans 8:32</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457200">
              <a:lnSpc>
                <a:spcPct val="15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1 John 4:14</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The FATHER sent HIS SON to be the Savior of the world.</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THIS IS HOW MUCH OUR FATHER LOVES US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457200">
              <a:lnSpc>
                <a:spcPct val="150000"/>
              </a:lnSpc>
              <a:spcBef>
                <a:spcPts val="0"/>
              </a:spcBef>
              <a:spcAft>
                <a:spcPts val="0"/>
              </a:spcAft>
            </a:pPr>
            <a:r>
              <a:rPr lang="en-US" sz="800" dirty="0">
                <a:effectLst/>
                <a:latin typeface="Verdana" panose="020B0604030504040204" pitchFamily="34" charset="0"/>
                <a:ea typeface="Calibri" panose="020F0502020204030204" pitchFamily="34" charset="0"/>
                <a:cs typeface="Times New Roman" panose="02020603050405020304" pitchFamily="18" charset="0"/>
              </a:rPr>
              <a:t>,</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457200">
              <a:lnSpc>
                <a:spcPct val="13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Philippians 2:6-8</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Although JESUS existed in the form of GOD, </a:t>
            </a:r>
          </a:p>
          <a:p>
            <a:pPr marL="457200">
              <a:lnSpc>
                <a:spcPct val="130000"/>
              </a:lnSpc>
              <a:spcBef>
                <a:spcPts val="0"/>
              </a:spcBef>
              <a:spcAft>
                <a:spcPts val="0"/>
              </a:spcAft>
            </a:pP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HE did not regard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equality</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with GOD a thing to be held on to . . .  </a:t>
            </a:r>
            <a:r>
              <a:rPr lang="en-US" sz="2400" dirty="0">
                <a:effectLst/>
                <a:latin typeface="Verdana" panose="020B0604030504040204" pitchFamily="34" charset="0"/>
                <a:ea typeface="Calibri" panose="020F0502020204030204" pitchFamily="34" charset="0"/>
                <a:cs typeface="Times New Roman" panose="02020603050405020304" pitchFamily="18" charset="0"/>
              </a:rPr>
              <a:t>WHY?  HE loved YOU that MUCH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but emptied HIMSELF</a:t>
            </a:r>
            <a:r>
              <a:rPr lang="en-US" sz="2400" dirty="0">
                <a:effectLst/>
                <a:latin typeface="Verdana" panose="020B0604030504040204" pitchFamily="34" charset="0"/>
                <a:ea typeface="Calibri" panose="020F0502020204030204" pitchFamily="34" charset="0"/>
                <a:cs typeface="Times New Roman" panose="02020603050405020304" pitchFamily="18" charset="0"/>
              </a:rPr>
              <a:t> gave up HIS position, HIS Crown, HIS Throne, Heaven, HIS visible Glory and stepped down to this earth.  WHY?? </a:t>
            </a:r>
            <a:r>
              <a:rPr lang="en-US" sz="2400" dirty="0">
                <a:latin typeface="Verdana" panose="020B0604030504040204" pitchFamily="34" charset="0"/>
                <a:ea typeface="Calibri" panose="020F0502020204030204" pitchFamily="34" charset="0"/>
                <a:cs typeface="Times New Roman" panose="02020603050405020304" pitchFamily="18" charset="0"/>
              </a:rPr>
              <a:t>HE LOVES YOU THAT MUCH. </a:t>
            </a:r>
            <a:r>
              <a:rPr lang="en-US" sz="2400" kern="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and took the form of a bond-servant </a:t>
            </a:r>
            <a:r>
              <a:rPr lang="en-US" sz="2400" kern="0" dirty="0">
                <a:effectLst/>
                <a:latin typeface="Verdana" panose="020B0604030504040204" pitchFamily="34" charset="0"/>
                <a:ea typeface="Calibri" panose="020F0502020204030204" pitchFamily="34" charset="0"/>
                <a:cs typeface="Times New Roman" panose="02020603050405020304" pitchFamily="18" charset="0"/>
              </a:rPr>
              <a:t>The KING of kings? Stepped down to be a servant to all?</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954808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5E29022-C257-D45A-3A03-312CB5D2873B}"/>
              </a:ext>
            </a:extLst>
          </p:cNvPr>
          <p:cNvSpPr txBox="1"/>
          <p:nvPr/>
        </p:nvSpPr>
        <p:spPr>
          <a:xfrm>
            <a:off x="649357" y="212035"/>
            <a:ext cx="10734260" cy="4751429"/>
          </a:xfrm>
          <a:prstGeom prst="rect">
            <a:avLst/>
          </a:prstGeom>
          <a:noFill/>
        </p:spPr>
        <p:txBody>
          <a:bodyPr wrap="square">
            <a:spAutoFit/>
          </a:bodyPr>
          <a:lstStyle/>
          <a:p>
            <a:pPr>
              <a:lnSpc>
                <a:spcPct val="130000"/>
              </a:lnSpc>
              <a:spcBef>
                <a:spcPts val="0"/>
              </a:spcBef>
              <a:spcAft>
                <a:spcPts val="0"/>
              </a:spcAft>
            </a:pP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and was made in the likeness of men. </a:t>
            </a:r>
            <a:r>
              <a:rPr lang="en-US" sz="2400" dirty="0">
                <a:effectLst/>
                <a:latin typeface="Verdana" panose="020B0604030504040204" pitchFamily="34" charset="0"/>
                <a:ea typeface="Calibri" panose="020F0502020204030204" pitchFamily="34" charset="0"/>
                <a:cs typeface="Times New Roman" panose="02020603050405020304" pitchFamily="18" charset="0"/>
              </a:rPr>
              <a:t>He who was free, now limited to a body</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Being found in appearance as a man,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HE HUMBLED HIMSELF</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HE who had all Authority and Power</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by becoming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OBEDIENT TO THE POINT OF DEATH</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even </a:t>
            </a:r>
            <a:r>
              <a:rPr lang="en-US" sz="2800" dirty="0">
                <a:effectLst/>
                <a:latin typeface="Verdana" panose="020B0604030504040204" pitchFamily="34" charset="0"/>
                <a:ea typeface="Calibri" panose="020F0502020204030204" pitchFamily="34" charset="0"/>
                <a:cs typeface="Times New Roman" panose="02020603050405020304" pitchFamily="18" charset="0"/>
              </a:rPr>
              <a:t>the long excruciating, painful</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DEATH ON A CROSS</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9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2400" dirty="0">
                <a:effectLst/>
                <a:latin typeface="Verdana" panose="020B0604030504040204" pitchFamily="34" charset="0"/>
                <a:ea typeface="Calibri" panose="020F0502020204030204" pitchFamily="34" charset="0"/>
                <a:cs typeface="Times New Roman" panose="02020603050405020304" pitchFamily="18" charset="0"/>
              </a:rPr>
              <a:t>And HE who was Holy, Holy, Holy: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who knew no sin</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became sin</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on our behalf, so that we might become the righteousness of GOD in HIM.</a:t>
            </a:r>
            <a:r>
              <a:rPr lang="en-US" sz="2400" b="1" dirty="0">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000" b="1" dirty="0">
                <a:effectLst/>
                <a:latin typeface="Verdana" panose="020B0604030504040204" pitchFamily="34" charset="0"/>
                <a:ea typeface="Calibri" panose="020F0502020204030204" pitchFamily="34" charset="0"/>
                <a:cs typeface="Times New Roman" panose="02020603050405020304" pitchFamily="18" charset="0"/>
              </a:rPr>
              <a:t>2 Corinthians 5:21</a:t>
            </a:r>
          </a:p>
          <a:p>
            <a:pPr>
              <a:lnSpc>
                <a:spcPct val="130000"/>
              </a:lnSpc>
              <a:spcBef>
                <a:spcPts val="0"/>
              </a:spcBef>
              <a:spcAft>
                <a:spcPts val="0"/>
              </a:spcAft>
            </a:pPr>
            <a:endParaRPr lang="en-US"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088387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F5E19E9-296D-2649-9878-B6DBBF09F4AB}"/>
              </a:ext>
            </a:extLst>
          </p:cNvPr>
          <p:cNvSpPr txBox="1"/>
          <p:nvPr/>
        </p:nvSpPr>
        <p:spPr>
          <a:xfrm>
            <a:off x="238539" y="238539"/>
            <a:ext cx="11555895" cy="7125925"/>
          </a:xfrm>
          <a:prstGeom prst="rect">
            <a:avLst/>
          </a:prstGeom>
          <a:noFill/>
        </p:spPr>
        <p:txBody>
          <a:bodyPr wrap="square">
            <a:spAutoFit/>
          </a:bodyPr>
          <a:lstStyle/>
          <a:p>
            <a:pPr>
              <a:lnSpc>
                <a:spcPct val="130000"/>
              </a:lnSpc>
            </a:pPr>
            <a:r>
              <a:rPr lang="en-US" sz="2800" b="1" kern="0" dirty="0">
                <a:effectLst/>
                <a:latin typeface="Verdana" panose="020B0604030504040204" pitchFamily="34" charset="0"/>
                <a:ea typeface="Calibri" panose="020F0502020204030204" pitchFamily="34" charset="0"/>
                <a:cs typeface="Times New Roman" panose="02020603050405020304" pitchFamily="18" charset="0"/>
              </a:rPr>
              <a:t>Hebrews 12:2-3</a:t>
            </a:r>
            <a:r>
              <a:rPr lang="en-US" sz="2800" kern="0" dirty="0">
                <a:effectLst/>
                <a:latin typeface="Verdana" panose="020B0604030504040204" pitchFamily="34" charset="0"/>
                <a:ea typeface="Calibri" panose="020F0502020204030204" pitchFamily="34" charset="0"/>
                <a:cs typeface="Times New Roman" panose="02020603050405020304" pitchFamily="18" charset="0"/>
              </a:rPr>
              <a:t>  </a:t>
            </a:r>
            <a:r>
              <a:rPr lang="en-US" sz="2400" b="1" kern="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FIXING OUR EYES ON JESUS . . . WHO FOR THE JOY SET BEFORE HIM ENDURED THE CROSS, DESPISING THE SHAME, AND HAS SAT DOWN AT THE RIGHT HAND OF THE THRONE OF GOD.  CONSIDER HIM WHO HAS ENDURED SUCH HOSTILITY BY SINNERS AGAINST HIMSELF, SO THAT YOU WILL . </a:t>
            </a:r>
            <a:r>
              <a:rPr lang="en-US" sz="2400" kern="0" dirty="0">
                <a:effectLst/>
                <a:latin typeface="Verdana" panose="020B0604030504040204" pitchFamily="34" charset="0"/>
                <a:ea typeface="Calibri" panose="020F0502020204030204" pitchFamily="34" charset="0"/>
                <a:cs typeface="Times New Roman" panose="02020603050405020304" pitchFamily="18" charset="0"/>
              </a:rPr>
              <a:t>UNDERSTAND . . . HOW MUCH HE LOVES YOU</a:t>
            </a:r>
            <a:r>
              <a:rPr lang="en-US" sz="2800" kern="0" dirty="0">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HOW VALUABLE AND HOW SPECIAL AND PRECIOUS YOU ARE AND EVERY PERSON IS TO OUR FATHER AND LORD JESUS CHRIST</a:t>
            </a:r>
            <a:r>
              <a:rPr lang="en-US" sz="2800" dirty="0">
                <a:effectLst/>
                <a:latin typeface="Verdana" panose="020B0604030504040204" pitchFamily="34" charset="0"/>
                <a:ea typeface="Calibri" panose="020F0502020204030204" pitchFamily="34" charset="0"/>
                <a:cs typeface="Times New Roman" panose="02020603050405020304" pitchFamily="18" charset="0"/>
              </a:rPr>
              <a:t>.</a:t>
            </a:r>
          </a:p>
          <a:p>
            <a:pPr>
              <a:lnSpc>
                <a:spcPct val="120000"/>
              </a:lnSpc>
            </a:pPr>
            <a:r>
              <a:rPr lang="en-US" sz="2400" b="1" dirty="0">
                <a:effectLst/>
                <a:latin typeface="Verdana" panose="020B0604030504040204" pitchFamily="34" charset="0"/>
                <a:ea typeface="Calibri" panose="020F0502020204030204" pitchFamily="34" charset="0"/>
                <a:cs typeface="Times New Roman" panose="02020603050405020304" pitchFamily="18" charset="0"/>
              </a:rPr>
              <a:t>1 Peter 1:18-19</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Knowing that you were not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redeemed</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with perishable things like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silver or gold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from your futile way of life inherited from your forefathers,</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WHY NOT?</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YOU ARE MUCH MORE VALUABLE.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but with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PRECIOUS BLOOD</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as of a lamb unblemished and spotless,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THE BLOOD OF CHRIST</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endParaRPr lang="en-US" sz="32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pPr>
            <a:endParaRPr lang="en-US" sz="2800" dirty="0"/>
          </a:p>
        </p:txBody>
      </p:sp>
    </p:spTree>
    <p:extLst>
      <p:ext uri="{BB962C8B-B14F-4D97-AF65-F5344CB8AC3E}">
        <p14:creationId xmlns:p14="http://schemas.microsoft.com/office/powerpoint/2010/main" val="27008643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A844F52-42D3-8686-1A0A-7413235481A1}"/>
              </a:ext>
            </a:extLst>
          </p:cNvPr>
          <p:cNvSpPr txBox="1"/>
          <p:nvPr/>
        </p:nvSpPr>
        <p:spPr>
          <a:xfrm>
            <a:off x="424070" y="331304"/>
            <a:ext cx="11330607" cy="6529608"/>
          </a:xfrm>
          <a:prstGeom prst="rect">
            <a:avLst/>
          </a:prstGeom>
          <a:noFill/>
        </p:spPr>
        <p:txBody>
          <a:bodyPr wrap="square">
            <a:spAutoFit/>
          </a:bodyPr>
          <a:lstStyle/>
          <a:p>
            <a:pPr marL="457200">
              <a:lnSpc>
                <a:spcPct val="13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1 Peter 2:4-5</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And coming to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HIM</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as to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 living stone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which has been rejected by men, but is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choice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precious</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in the sight of GOD,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YOU ALSO</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as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LIVING STONES</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are being built up as a SPIRITUAL HOUSE for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 HOLY Priesthood</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to offer up spiritual sacrifices acceptable to GOD through JESUS CHRIST</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endParaRPr lang="en-US" sz="2400" dirty="0">
              <a:solidFill>
                <a:srgbClr val="0070C0"/>
              </a:solidFill>
              <a:latin typeface="Verdana" panose="020B0604030504040204" pitchFamily="34" charset="0"/>
              <a:ea typeface="Calibri" panose="020F0502020204030204" pitchFamily="34" charset="0"/>
              <a:cs typeface="Times New Roman" panose="02020603050405020304" pitchFamily="18" charset="0"/>
            </a:endParaRPr>
          </a:p>
          <a:p>
            <a:pPr marL="457200">
              <a:lnSpc>
                <a:spcPct val="130000"/>
              </a:lnSpc>
              <a:spcBef>
                <a:spcPts val="0"/>
              </a:spcBef>
              <a:spcAft>
                <a:spcPts val="0"/>
              </a:spcAft>
            </a:pP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THIS IS OUR MISSION. 	THIS IS OUR MINISTRY</a:t>
            </a:r>
          </a:p>
          <a:p>
            <a:pPr marL="457200">
              <a:lnSpc>
                <a:spcPct val="130000"/>
              </a:lnSpc>
              <a:spcBef>
                <a:spcPts val="0"/>
              </a:spcBef>
              <a:spcAft>
                <a:spcPts val="0"/>
              </a:spcAft>
            </a:pPr>
            <a:endParaRPr lang="en-US" sz="1050" b="1" dirty="0">
              <a:latin typeface="Verdana" panose="020B0604030504040204" pitchFamily="34" charset="0"/>
              <a:ea typeface="Calibri" panose="020F0502020204030204" pitchFamily="34" charset="0"/>
              <a:cs typeface="Times New Roman" panose="02020603050405020304" pitchFamily="18" charset="0"/>
            </a:endParaRPr>
          </a:p>
          <a:p>
            <a:pPr marL="0">
              <a:lnSpc>
                <a:spcPct val="12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Matthew 6:19-21</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Do not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store up for yourselves treasures on earth, where moth and rust destroy, and where thieves break in and steal.  But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store up for yourselves TREASURES IN HEAVEN</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where neither moth nor rust destroys, and where thieves do not break in or steal;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FOR WHERE YOUR TREASURE IS, THERE YOUR HEART WILL BE ALSO</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p>
          <a:p>
            <a:pPr marL="457200">
              <a:lnSpc>
                <a:spcPct val="130000"/>
              </a:lnSpc>
              <a:spcBef>
                <a:spcPts val="0"/>
              </a:spcBef>
              <a:spcAft>
                <a:spcPts val="0"/>
              </a:spcAft>
            </a:pPr>
            <a:endParaRPr lang="en-US" b="1"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49341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6311C7D-DDEC-F67A-9156-D6ECE4966F64}"/>
              </a:ext>
            </a:extLst>
          </p:cNvPr>
          <p:cNvSpPr txBox="1"/>
          <p:nvPr/>
        </p:nvSpPr>
        <p:spPr>
          <a:xfrm>
            <a:off x="344557" y="238539"/>
            <a:ext cx="11502886" cy="6497869"/>
          </a:xfrm>
          <a:prstGeom prst="rect">
            <a:avLst/>
          </a:prstGeom>
          <a:noFill/>
        </p:spPr>
        <p:txBody>
          <a:bodyPr wrap="square">
            <a:spAutoFit/>
          </a:bodyPr>
          <a:lstStyle/>
          <a:p>
            <a:pPr marL="342900" lvl="0" indent="-342900">
              <a:lnSpc>
                <a:spcPct val="130000"/>
              </a:lnSpc>
              <a:spcBef>
                <a:spcPts val="0"/>
              </a:spcBef>
              <a:spcAft>
                <a:spcPts val="0"/>
              </a:spcAft>
              <a:buFont typeface="Symbol" panose="05050102010706020507" pitchFamily="18" charset="2"/>
              <a:buChar char=""/>
            </a:pPr>
            <a:r>
              <a:rPr lang="en-US" sz="2400" b="1" dirty="0">
                <a:effectLst/>
                <a:latin typeface="Verdana" panose="020B0604030504040204" pitchFamily="34" charset="0"/>
                <a:ea typeface="Calibri" panose="020F0502020204030204" pitchFamily="34" charset="0"/>
                <a:cs typeface="Times New Roman" panose="02020603050405020304" pitchFamily="18" charset="0"/>
              </a:rPr>
              <a:t>YOU ARE A MINISTER</a:t>
            </a:r>
            <a:r>
              <a:rPr lang="en-US" sz="2400" dirty="0">
                <a:effectLst/>
                <a:latin typeface="Verdana" panose="020B0604030504040204" pitchFamily="34" charset="0"/>
                <a:ea typeface="Calibri" panose="020F0502020204030204" pitchFamily="34" charset="0"/>
                <a:cs typeface="Times New Roman" panose="02020603050405020304" pitchFamily="18" charset="0"/>
              </a:rPr>
              <a:t> FOR THE LORD GOD ALMIGHTY!</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342900" lvl="0" indent="-342900">
              <a:lnSpc>
                <a:spcPct val="130000"/>
              </a:lnSpc>
              <a:spcBef>
                <a:spcPts val="0"/>
              </a:spcBef>
              <a:spcAft>
                <a:spcPts val="0"/>
              </a:spcAft>
              <a:buFont typeface="Symbol" panose="05050102010706020507" pitchFamily="18" charset="2"/>
              <a:buChar char=""/>
            </a:pPr>
            <a:r>
              <a:rPr lang="en-US" sz="2400" b="1" dirty="0">
                <a:effectLst/>
                <a:latin typeface="Verdana" panose="020B0604030504040204" pitchFamily="34" charset="0"/>
                <a:ea typeface="Calibri" panose="020F0502020204030204" pitchFamily="34" charset="0"/>
                <a:cs typeface="Times New Roman" panose="02020603050405020304" pitchFamily="18" charset="0"/>
              </a:rPr>
              <a:t>What is your ministry???</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000" b="1" dirty="0">
                <a:effectLst/>
                <a:latin typeface="Verdana" panose="020B0604030504040204" pitchFamily="34" charset="0"/>
                <a:ea typeface="Calibri" panose="020F0502020204030204" pitchFamily="34" charset="0"/>
                <a:cs typeface="Times New Roman" panose="02020603050405020304" pitchFamily="18" charset="0"/>
              </a:rPr>
              <a:t>Verse</a:t>
            </a:r>
            <a:r>
              <a:rPr lang="en-US" sz="2400" b="1" dirty="0">
                <a:effectLst/>
                <a:latin typeface="Verdana" panose="020B0604030504040204" pitchFamily="34" charset="0"/>
                <a:ea typeface="Calibri" panose="020F0502020204030204" pitchFamily="34" charset="0"/>
                <a:cs typeface="Times New Roman" panose="02020603050405020304" pitchFamily="18" charset="0"/>
              </a:rPr>
              <a:t>:</a:t>
            </a:r>
            <a:r>
              <a:rPr lang="en-US" sz="2000" b="1" dirty="0">
                <a:effectLst/>
                <a:latin typeface="Verdana" panose="020B0604030504040204" pitchFamily="34" charset="0"/>
                <a:ea typeface="Calibri" panose="020F0502020204030204" pitchFamily="34" charset="0"/>
                <a:cs typeface="Times New Roman" panose="02020603050405020304" pitchFamily="18" charset="0"/>
              </a:rPr>
              <a:t>19</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that GOD was in CHRIST </a:t>
            </a:r>
            <a:r>
              <a:rPr lang="en-US" sz="24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RECONCILING THE WORLD</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TO HIMSELF</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NOT COUNTING THEIR TRESPASSES AGAINST THEM</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AND </a:t>
            </a:r>
            <a:r>
              <a:rPr lang="en-US" sz="24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HE HAS COMMITTED TO US THE WORD OF RECONCILIATION</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1100" dirty="0">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342900" lvl="0" indent="-342900">
              <a:lnSpc>
                <a:spcPct val="130000"/>
              </a:lnSpc>
              <a:spcBef>
                <a:spcPts val="0"/>
              </a:spcBef>
              <a:spcAft>
                <a:spcPts val="0"/>
              </a:spcAft>
              <a:buFont typeface="Symbol" panose="05050102010706020507" pitchFamily="18" charset="2"/>
              <a:buChar char=""/>
            </a:pPr>
            <a:r>
              <a:rPr lang="en-US" sz="2400" b="1" dirty="0">
                <a:effectLst/>
                <a:latin typeface="Verdana" panose="020B0604030504040204" pitchFamily="34" charset="0"/>
                <a:ea typeface="Calibri" panose="020F0502020204030204" pitchFamily="34" charset="0"/>
                <a:cs typeface="Times New Roman" panose="02020603050405020304" pitchFamily="18" charset="0"/>
              </a:rPr>
              <a:t>CAN THIS BE TRUE ?</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RECONCILING THE WORLD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  YES THIS IS TRUE.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1 John 2:2</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HE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IS THE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ATONING SACRIFICE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FOR OUR SINS; AND NOT FOR OURS ONLY, BUT ALSO FOR THE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SINS OF THE WHOLE WORLD</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000" dirty="0">
                <a:effectLst/>
                <a:latin typeface="Verdana" panose="020B0604030504040204" pitchFamily="34" charset="0"/>
                <a:ea typeface="Calibri" panose="020F0502020204030204" pitchFamily="34" charset="0"/>
                <a:cs typeface="Times New Roman" panose="02020603050405020304" pitchFamily="18" charset="0"/>
              </a:rPr>
              <a:t>Romans 5:18;  8:28-30   Titus 2:11</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342900" lvl="0" indent="-342900">
              <a:lnSpc>
                <a:spcPct val="130000"/>
              </a:lnSpc>
              <a:spcBef>
                <a:spcPts val="0"/>
              </a:spcBef>
              <a:spcAft>
                <a:spcPts val="0"/>
              </a:spcAft>
              <a:buFont typeface="Symbol" panose="05050102010706020507" pitchFamily="18" charset="2"/>
              <a:buChar char=""/>
            </a:pPr>
            <a:r>
              <a:rPr lang="en-US" sz="2400" dirty="0">
                <a:effectLst/>
                <a:latin typeface="Verdana" panose="020B0604030504040204" pitchFamily="34" charset="0"/>
                <a:ea typeface="Calibri" panose="020F0502020204030204" pitchFamily="34" charset="0"/>
                <a:cs typeface="Times New Roman" panose="02020603050405020304" pitchFamily="18" charset="0"/>
              </a:rPr>
              <a:t>THIS IS THE GOSPEL, THE GOOD NEWS FOR EVERYONE.</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342900" lvl="0" indent="-342900">
              <a:lnSpc>
                <a:spcPct val="130000"/>
              </a:lnSpc>
              <a:spcBef>
                <a:spcPts val="0"/>
              </a:spcBef>
              <a:spcAft>
                <a:spcPts val="0"/>
              </a:spcAft>
              <a:buFont typeface="Symbol" panose="05050102010706020507" pitchFamily="18" charset="2"/>
              <a:buChar char=""/>
            </a:pPr>
            <a:r>
              <a:rPr lang="en-US" sz="2400" dirty="0">
                <a:effectLst/>
                <a:latin typeface="Verdana" panose="020B0604030504040204" pitchFamily="34" charset="0"/>
                <a:ea typeface="Calibri" panose="020F0502020204030204" pitchFamily="34" charset="0"/>
                <a:cs typeface="Times New Roman" panose="02020603050405020304" pitchFamily="18" charset="0"/>
              </a:rPr>
              <a:t>How can this be ?  verse </a:t>
            </a:r>
            <a:r>
              <a:rPr lang="en-US" sz="2000" dirty="0">
                <a:effectLst/>
                <a:latin typeface="Verdana" panose="020B0604030504040204" pitchFamily="34" charset="0"/>
                <a:ea typeface="Calibri" panose="020F0502020204030204" pitchFamily="34" charset="0"/>
                <a:cs typeface="Times New Roman" panose="02020603050405020304" pitchFamily="18" charset="0"/>
              </a:rPr>
              <a:t>21</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HE MADE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HIM</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WHO KNEW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NO SIN</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highlight>
                  <a:srgbClr val="FFFF00"/>
                </a:highlight>
                <a:latin typeface="Verdana" panose="020B0604030504040204" pitchFamily="34" charset="0"/>
                <a:ea typeface="Calibri" panose="020F0502020204030204" pitchFamily="34" charset="0"/>
                <a:cs typeface="Times New Roman" panose="02020603050405020304" pitchFamily="18" charset="0"/>
              </a:rPr>
              <a:t>TO BE SIN FOR US</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SO THAT</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WE </a:t>
            </a:r>
            <a:r>
              <a:rPr lang="en-US" sz="2400" b="1" u="sng" dirty="0">
                <a:solidFill>
                  <a:srgbClr val="0070C0"/>
                </a:solidFill>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MIGHT</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BECOME THE RIGHTEOUSNESS OF GOD IN HIM</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-&gt;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IF WE BELIEVE</a:t>
            </a:r>
            <a:r>
              <a:rPr lang="en-US" sz="2400" dirty="0">
                <a:effectLst/>
                <a:latin typeface="Verdana" panose="020B0604030504040204" pitchFamily="34" charset="0"/>
                <a:ea typeface="Calibri" panose="020F0502020204030204" pitchFamily="34" charset="0"/>
                <a:cs typeface="Times New Roman" panose="02020603050405020304" pitchFamily="18" charset="0"/>
              </a:rPr>
              <a:t>.</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48989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6BA172C-2648-2E56-EE0B-A91FD8748EC2}"/>
              </a:ext>
            </a:extLst>
          </p:cNvPr>
          <p:cNvSpPr txBox="1"/>
          <p:nvPr/>
        </p:nvSpPr>
        <p:spPr>
          <a:xfrm>
            <a:off x="477077" y="291548"/>
            <a:ext cx="11211339" cy="6970819"/>
          </a:xfrm>
          <a:prstGeom prst="rect">
            <a:avLst/>
          </a:prstGeom>
          <a:noFill/>
        </p:spPr>
        <p:txBody>
          <a:bodyPr wrap="square">
            <a:spAutoFit/>
          </a:bodyPr>
          <a:lstStyle/>
          <a:p>
            <a:pPr lvl="0">
              <a:lnSpc>
                <a:spcPct val="13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This is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GREAT GRACE !   </a:t>
            </a:r>
            <a:r>
              <a:rPr lang="en-US" sz="2400" dirty="0">
                <a:effectLst/>
                <a:latin typeface="Verdana" panose="020B0604030504040204" pitchFamily="34" charset="0"/>
                <a:ea typeface="Calibri" panose="020F0502020204030204" pitchFamily="34" charset="0"/>
                <a:cs typeface="Times New Roman" panose="02020603050405020304" pitchFamily="18" charset="0"/>
              </a:rPr>
              <a:t>HE took our sin – HIS BLOOD PAID THE PRICE OF 0UR SIN WHICH IS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DEATH</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000" dirty="0">
                <a:effectLst/>
                <a:latin typeface="Verdana" panose="020B0604030504040204" pitchFamily="34" charset="0"/>
                <a:ea typeface="Calibri" panose="020F0502020204030204" pitchFamily="34" charset="0"/>
                <a:cs typeface="Times New Roman" panose="02020603050405020304" pitchFamily="18" charset="0"/>
              </a:rPr>
              <a:t>Romans 6:23</a:t>
            </a:r>
            <a:r>
              <a:rPr lang="en-US" sz="16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And sin being forgiven -&gt;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Gave US HIS RIGHTEOUSNESS</a:t>
            </a:r>
            <a:r>
              <a:rPr lang="en-US" sz="2400" dirty="0">
                <a:effectLst/>
                <a:latin typeface="Verdana" panose="020B0604030504040204" pitchFamily="34" charset="0"/>
                <a:ea typeface="Calibri" panose="020F0502020204030204" pitchFamily="34" charset="0"/>
                <a:cs typeface="Times New Roman" panose="02020603050405020304" pitchFamily="18" charset="0"/>
              </a:rPr>
              <a:t>.</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109855">
              <a:lnSpc>
                <a:spcPct val="130000"/>
              </a:lnSpc>
              <a:spcBef>
                <a:spcPts val="0"/>
              </a:spcBef>
              <a:spcAft>
                <a:spcPts val="0"/>
              </a:spcAft>
            </a:pPr>
            <a:r>
              <a:rPr lang="en-US" sz="900" dirty="0">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lvl="0">
              <a:lnSpc>
                <a:spcPct val="130000"/>
              </a:lnSpc>
              <a:spcBef>
                <a:spcPts val="0"/>
              </a:spcBef>
              <a:spcAft>
                <a:spcPts val="0"/>
              </a:spcAft>
            </a:pPr>
            <a:r>
              <a:rPr lang="en-US" sz="2400" dirty="0">
                <a:effectLst/>
                <a:latin typeface="Verdana" panose="020B0604030504040204" pitchFamily="34" charset="0"/>
                <a:ea typeface="Calibri" panose="020F0502020204030204" pitchFamily="34" charset="0"/>
                <a:cs typeface="Times New Roman" panose="02020603050405020304" pitchFamily="18" charset="0"/>
              </a:rPr>
              <a:t>This being TRUE, The LORD GOD DOES NOT SEND ANYONE TO HELL.  People send themselves to hell when they say “</a:t>
            </a:r>
            <a:r>
              <a:rPr lang="en-US" sz="2400" i="1" dirty="0">
                <a:effectLst/>
                <a:latin typeface="Verdana" panose="020B0604030504040204" pitchFamily="34" charset="0"/>
                <a:ea typeface="Calibri" panose="020F0502020204030204" pitchFamily="34" charset="0"/>
                <a:cs typeface="Times New Roman" panose="02020603050405020304" pitchFamily="18" charset="0"/>
              </a:rPr>
              <a:t>No thank you, I don’t believe that and reject it.</a:t>
            </a:r>
            <a:r>
              <a:rPr lang="en-US" sz="2400" dirty="0">
                <a:effectLst/>
                <a:latin typeface="Verdana" panose="020B0604030504040204" pitchFamily="34" charset="0"/>
                <a:ea typeface="Calibri" panose="020F0502020204030204" pitchFamily="34" charset="0"/>
                <a:cs typeface="Times New Roman" panose="02020603050405020304" pitchFamily="18" charset="0"/>
              </a:rPr>
              <a:t>”</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1000" b="1" dirty="0">
                <a:effectLst/>
                <a:latin typeface="Verdana" panose="020B0604030504040204" pitchFamily="34" charset="0"/>
                <a:ea typeface="Calibri" panose="020F0502020204030204" pitchFamily="34" charset="0"/>
                <a:cs typeface="Times New Roman" panose="02020603050405020304" pitchFamily="18" charset="0"/>
              </a:rPr>
              <a:t> </a:t>
            </a:r>
            <a:r>
              <a:rPr lang="en-US" sz="2000" b="1" dirty="0">
                <a:effectLst/>
                <a:latin typeface="Verdana" panose="020B0604030504040204" pitchFamily="34" charset="0"/>
                <a:ea typeface="Calibri" panose="020F0502020204030204" pitchFamily="34" charset="0"/>
                <a:cs typeface="Times New Roman" panose="02020603050405020304" pitchFamily="18" charset="0"/>
              </a:rPr>
              <a:t>VS. 20</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THEREFORE,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WE ARE AMBASSADORS</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FOR CHRIST, AS THOUGH GOD WERE MAKING AN APPEAL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THROUGH US</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WE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BEG</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YOU </a:t>
            </a:r>
            <a:r>
              <a:rPr lang="en-US" sz="2400" dirty="0">
                <a:effectLst/>
                <a:latin typeface="Verdana" panose="020B0604030504040204" pitchFamily="34" charset="0"/>
                <a:ea typeface="Calibri" panose="020F0502020204030204" pitchFamily="34" charset="0"/>
                <a:cs typeface="Times New Roman" panose="02020603050405020304" pitchFamily="18" charset="0"/>
              </a:rPr>
              <a:t>(tell and plead with people)</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ON BEHALF OF CHRIST,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BE RECONCILED TO GOD</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An Ambassador is sent with authority from one country to another to represent, speak and act for the sending country.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109855">
              <a:lnSpc>
                <a:spcPct val="130000"/>
              </a:lnSpc>
              <a:spcBef>
                <a:spcPts val="0"/>
              </a:spcBef>
              <a:spcAft>
                <a:spcPts val="0"/>
              </a:spcAft>
            </a:pP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Our citizenship is in Heaven</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Philippians 3:20</a:t>
            </a:r>
            <a:r>
              <a:rPr lang="en-US" sz="2400" dirty="0">
                <a:effectLst/>
                <a:latin typeface="Verdana" panose="020B0604030504040204" pitchFamily="34" charset="0"/>
                <a:ea typeface="Calibri" panose="020F0502020204030204" pitchFamily="34" charset="0"/>
                <a:cs typeface="Times New Roman" panose="02020603050405020304" pitchFamily="18" charset="0"/>
              </a:rPr>
              <a:t> YOU are from The KINGDOM of GOD.</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1000" dirty="0">
                <a:effectLst/>
                <a:latin typeface="Verdana" panose="020B0604030504040204" pitchFamily="34" charset="0"/>
                <a:ea typeface="Calibri" panose="020F0502020204030204" pitchFamily="34" charset="0"/>
                <a:cs typeface="Times New Roman" panose="02020603050405020304" pitchFamily="18" charset="0"/>
              </a:rPr>
              <a:t> </a:t>
            </a:r>
            <a:endParaRPr lang="en-US" sz="14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323145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FF35186-AB0C-3819-8911-E2619BC0F630}"/>
              </a:ext>
            </a:extLst>
          </p:cNvPr>
          <p:cNvSpPr txBox="1"/>
          <p:nvPr/>
        </p:nvSpPr>
        <p:spPr>
          <a:xfrm>
            <a:off x="490330" y="410816"/>
            <a:ext cx="10999305" cy="5406887"/>
          </a:xfrm>
          <a:prstGeom prst="rect">
            <a:avLst/>
          </a:prstGeom>
          <a:noFill/>
        </p:spPr>
        <p:txBody>
          <a:bodyPr wrap="square">
            <a:spAutoFit/>
          </a:bodyPr>
          <a:lstStyle/>
          <a:p>
            <a:pPr lvl="0">
              <a:lnSpc>
                <a:spcPct val="13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We are as Paul:  Ephesians 6:19-20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PRAY FOR ME THAT WHENEVER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I SPEAK,</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UTTERANCE MAY BE GIVEN TO ME</a:t>
            </a:r>
            <a:r>
              <a:rPr lang="en-US" sz="2800" dirty="0">
                <a:effectLst/>
                <a:latin typeface="Verdana" panose="020B0604030504040204" pitchFamily="34" charset="0"/>
                <a:ea typeface="Calibri" panose="020F0502020204030204" pitchFamily="34" charset="0"/>
                <a:cs typeface="Times New Roman" panose="02020603050405020304" pitchFamily="18" charset="0"/>
              </a:rPr>
              <a:t> (by The Holy Spirit)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TO MAKE KNOWN WITH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BOLDNESS</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THE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MYSTERY OF THE GOSPEL,</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for which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I am an Ambassador</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in chains</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(2Cor.5:14) </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that in proclaiming it I may speak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boldly</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as </a:t>
            </a:r>
            <a:r>
              <a:rPr lang="en-US" sz="28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I ought to speak</a:t>
            </a:r>
            <a:r>
              <a:rPr lang="en-US" sz="28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p>
          <a:p>
            <a:pPr lvl="0">
              <a:lnSpc>
                <a:spcPct val="13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		A Good verse to Memorize.</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12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2800" dirty="0">
                <a:effectLst/>
                <a:latin typeface="Verdana" panose="020B0604030504040204" pitchFamily="34" charset="0"/>
                <a:ea typeface="Calibri" panose="020F0502020204030204" pitchFamily="34" charset="0"/>
                <a:cs typeface="Times New Roman" panose="02020603050405020304" pitchFamily="18" charset="0"/>
              </a:rPr>
              <a:t>Who was the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first one</a:t>
            </a:r>
            <a:r>
              <a:rPr lang="en-US" sz="2800" dirty="0">
                <a:effectLst/>
                <a:latin typeface="Verdana" panose="020B0604030504040204" pitchFamily="34" charset="0"/>
                <a:ea typeface="Calibri" panose="020F0502020204030204" pitchFamily="34" charset="0"/>
                <a:cs typeface="Times New Roman" panose="02020603050405020304" pitchFamily="18" charset="0"/>
              </a:rPr>
              <a:t> to be given the responsibility </a:t>
            </a:r>
            <a:r>
              <a:rPr lang="en-US" sz="2800" b="1" dirty="0">
                <a:effectLst/>
                <a:latin typeface="Verdana" panose="020B0604030504040204" pitchFamily="34" charset="0"/>
                <a:ea typeface="Calibri" panose="020F0502020204030204" pitchFamily="34" charset="0"/>
                <a:cs typeface="Times New Roman" panose="02020603050405020304" pitchFamily="18" charset="0"/>
              </a:rPr>
              <a:t>as a Minister and ambassador of The Gospel??</a:t>
            </a:r>
            <a:r>
              <a:rPr lang="en-US" sz="2800" dirty="0">
                <a:effectLst/>
                <a:latin typeface="Verdana" panose="020B0604030504040204" pitchFamily="34" charset="0"/>
                <a:ea typeface="Calibri" panose="020F0502020204030204" pitchFamily="34" charset="0"/>
                <a:cs typeface="Times New Roman" panose="02020603050405020304" pitchFamily="18" charset="0"/>
              </a:rPr>
              <a:t>  </a:t>
            </a:r>
            <a:endParaRPr lang="en-US" sz="20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7039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4D5122C-EC90-C93F-C1B6-BB80439656B2}"/>
              </a:ext>
            </a:extLst>
          </p:cNvPr>
          <p:cNvSpPr txBox="1"/>
          <p:nvPr/>
        </p:nvSpPr>
        <p:spPr>
          <a:xfrm>
            <a:off x="636103" y="450573"/>
            <a:ext cx="10734261" cy="6057749"/>
          </a:xfrm>
          <a:prstGeom prst="rect">
            <a:avLst/>
          </a:prstGeom>
          <a:noFill/>
        </p:spPr>
        <p:txBody>
          <a:bodyPr wrap="square">
            <a:spAutoFit/>
          </a:bodyPr>
          <a:lstStyle/>
          <a:p>
            <a:pPr>
              <a:lnSpc>
                <a:spcPct val="13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Galatians 3:8-9</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The Scripture foresaw that GOD would justify the Gentiles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by faith</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and announced the gospel in advance to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Abraham</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All nations will be blessed through you</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000" dirty="0">
                <a:effectLst/>
                <a:latin typeface="Verdana" panose="020B0604030504040204" pitchFamily="34" charset="0"/>
                <a:ea typeface="Calibri" panose="020F0502020204030204" pitchFamily="34" charset="0"/>
                <a:cs typeface="Times New Roman" panose="02020603050405020304" pitchFamily="18" charset="0"/>
              </a:rPr>
              <a:t>Genesis 12:3</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800" b="1" dirty="0">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Abraham</a:t>
            </a:r>
            <a:r>
              <a:rPr lang="en-US" sz="2400" dirty="0">
                <a:effectLst/>
                <a:latin typeface="Verdana" panose="020B0604030504040204" pitchFamily="34" charset="0"/>
                <a:ea typeface="Calibri" panose="020F0502020204030204" pitchFamily="34" charset="0"/>
                <a:cs typeface="Times New Roman" panose="02020603050405020304" pitchFamily="18" charset="0"/>
              </a:rPr>
              <a:t> and the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people</a:t>
            </a:r>
            <a:r>
              <a:rPr lang="en-US" sz="2400" dirty="0">
                <a:effectLst/>
                <a:latin typeface="Verdana" panose="020B0604030504040204" pitchFamily="34" charset="0"/>
                <a:ea typeface="Calibri" panose="020F0502020204030204" pitchFamily="34" charset="0"/>
                <a:cs typeface="Times New Roman" panose="02020603050405020304" pitchFamily="18" charset="0"/>
              </a:rPr>
              <a:t> of Abraham were The LORD’s first chosen and called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ministers</a:t>
            </a:r>
            <a:r>
              <a:rPr lang="en-US" sz="2400" dirty="0">
                <a:effectLst/>
                <a:latin typeface="Verdana" panose="020B0604030504040204" pitchFamily="34" charset="0"/>
                <a:ea typeface="Calibri" panose="020F0502020204030204" pitchFamily="34" charset="0"/>
                <a:cs typeface="Times New Roman" panose="02020603050405020304" pitchFamily="18" charset="0"/>
              </a:rPr>
              <a:t> and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ambassadors</a:t>
            </a:r>
            <a:r>
              <a:rPr lang="en-US" sz="2400" dirty="0">
                <a:effectLst/>
                <a:latin typeface="Verdana" panose="020B0604030504040204" pitchFamily="34" charset="0"/>
                <a:ea typeface="Calibri" panose="020F0502020204030204" pitchFamily="34" charset="0"/>
                <a:cs typeface="Times New Roman" panose="02020603050405020304" pitchFamily="18" charset="0"/>
              </a:rPr>
              <a:t> to </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announce the Blessings of The Gospel </a:t>
            </a:r>
            <a:r>
              <a:rPr lang="en-US" sz="2400" dirty="0">
                <a:effectLst/>
                <a:latin typeface="Verdana" panose="020B0604030504040204" pitchFamily="34" charset="0"/>
                <a:ea typeface="Calibri" panose="020F0502020204030204" pitchFamily="34" charset="0"/>
                <a:cs typeface="Times New Roman" panose="02020603050405020304" pitchFamily="18" charset="0"/>
              </a:rPr>
              <a:t>to </a:t>
            </a:r>
            <a:r>
              <a:rPr lang="en-US" sz="2400" b="1"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all Nations</a:t>
            </a:r>
            <a:r>
              <a:rPr lang="en-US" sz="2400" dirty="0">
                <a:effectLst/>
                <a:latin typeface="Verdana" panose="020B0604030504040204" pitchFamily="34" charset="0"/>
                <a:ea typeface="Calibri" panose="020F0502020204030204" pitchFamily="34" charset="0"/>
                <a:cs typeface="Times New Roman" panose="02020603050405020304" pitchFamily="18" charset="0"/>
              </a:rPr>
              <a:t>.</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800" dirty="0">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2400" dirty="0">
                <a:effectLst/>
                <a:latin typeface="Verdana" panose="020B0604030504040204" pitchFamily="34" charset="0"/>
                <a:ea typeface="Calibri" panose="020F0502020204030204" pitchFamily="34" charset="0"/>
                <a:cs typeface="Times New Roman" panose="02020603050405020304" pitchFamily="18" charset="0"/>
              </a:rPr>
              <a:t>Long before the coming of JESUS the people of Abraham began to think that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they alone</a:t>
            </a:r>
            <a:r>
              <a:rPr lang="en-US" sz="2400" dirty="0">
                <a:effectLst/>
                <a:latin typeface="Verdana" panose="020B0604030504040204" pitchFamily="34" charset="0"/>
                <a:ea typeface="Calibri" panose="020F0502020204030204" pitchFamily="34" charset="0"/>
                <a:cs typeface="Times New Roman" panose="02020603050405020304" pitchFamily="18" charset="0"/>
              </a:rPr>
              <a:t> were The LORD’s chosen people.</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1200" dirty="0">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2400" dirty="0">
                <a:effectLst/>
                <a:latin typeface="Verdana" panose="020B0604030504040204" pitchFamily="34" charset="0"/>
                <a:ea typeface="Calibri" panose="020F0502020204030204" pitchFamily="34" charset="0"/>
                <a:cs typeface="Times New Roman" panose="02020603050405020304" pitchFamily="18" charset="0"/>
              </a:rPr>
              <a:t>Therefore, when JESUS came HE was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Very Angry</a:t>
            </a:r>
            <a:r>
              <a:rPr lang="en-US" sz="2400" dirty="0">
                <a:effectLst/>
                <a:latin typeface="Verdana" panose="020B0604030504040204" pitchFamily="34" charset="0"/>
                <a:ea typeface="Calibri" panose="020F0502020204030204" pitchFamily="34" charset="0"/>
                <a:cs typeface="Times New Roman" panose="02020603050405020304" pitchFamily="18" charset="0"/>
              </a:rPr>
              <a:t> with those who </a:t>
            </a:r>
            <a:r>
              <a:rPr lang="en-US" sz="2400" b="1" u="sng" dirty="0">
                <a:effectLst/>
                <a:uFill>
                  <a:solidFill>
                    <a:srgbClr val="C00000"/>
                  </a:solidFill>
                </a:uFill>
                <a:latin typeface="Verdana" panose="020B0604030504040204" pitchFamily="34" charset="0"/>
                <a:ea typeface="Calibri" panose="020F0502020204030204" pitchFamily="34" charset="0"/>
                <a:cs typeface="Times New Roman" panose="02020603050405020304" pitchFamily="18" charset="0"/>
              </a:rPr>
              <a:t>refused</a:t>
            </a:r>
            <a:r>
              <a:rPr lang="en-US" sz="2400" b="1" dirty="0">
                <a:effectLst/>
                <a:latin typeface="Verdana" panose="020B0604030504040204" pitchFamily="34" charset="0"/>
                <a:ea typeface="Calibri" panose="020F0502020204030204" pitchFamily="34" charset="0"/>
                <a:cs typeface="Times New Roman" panose="02020603050405020304" pitchFamily="18" charset="0"/>
              </a:rPr>
              <a:t> to be HIS ministers and ambassadors</a:t>
            </a:r>
            <a:r>
              <a:rPr lang="en-US" sz="2400" dirty="0">
                <a:effectLst/>
                <a:latin typeface="Verdana" panose="020B0604030504040204" pitchFamily="34" charset="0"/>
                <a:ea typeface="Calibri" panose="020F0502020204030204" pitchFamily="34" charset="0"/>
                <a:cs typeface="Times New Roman" panose="02020603050405020304" pitchFamily="18" charset="0"/>
              </a:rPr>
              <a:t> to the nations.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900" dirty="0">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2400" dirty="0">
                <a:effectLst/>
                <a:latin typeface="Verdana" panose="020B0604030504040204" pitchFamily="34" charset="0"/>
                <a:ea typeface="Calibri" panose="020F0502020204030204" pitchFamily="34" charset="0"/>
                <a:cs typeface="Times New Roman" panose="02020603050405020304" pitchFamily="18" charset="0"/>
              </a:rPr>
              <a:t>For an example JESUS told THEM the Parable of the Landowner:</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7272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1E59B6A-79FF-F606-C954-5531794AFD26}"/>
              </a:ext>
            </a:extLst>
          </p:cNvPr>
          <p:cNvSpPr txBox="1"/>
          <p:nvPr/>
        </p:nvSpPr>
        <p:spPr>
          <a:xfrm>
            <a:off x="463826" y="265043"/>
            <a:ext cx="11237844" cy="5797356"/>
          </a:xfrm>
          <a:prstGeom prst="rect">
            <a:avLst/>
          </a:prstGeom>
          <a:noFill/>
        </p:spPr>
        <p:txBody>
          <a:bodyPr wrap="square">
            <a:spAutoFit/>
          </a:bodyPr>
          <a:lstStyle/>
          <a:p>
            <a:pPr>
              <a:lnSpc>
                <a:spcPct val="130000"/>
              </a:lnSpc>
            </a:pPr>
            <a:r>
              <a:rPr lang="en-US" sz="2800" b="1" kern="0" dirty="0">
                <a:effectLst/>
                <a:latin typeface="Verdana" panose="020B0604030504040204" pitchFamily="34" charset="0"/>
                <a:ea typeface="Calibri" panose="020F0502020204030204" pitchFamily="34" charset="0"/>
                <a:cs typeface="Times New Roman" panose="02020603050405020304" pitchFamily="18" charset="0"/>
              </a:rPr>
              <a:t>Matthew 21:33-43</a:t>
            </a:r>
            <a:r>
              <a:rPr lang="en-US" sz="2800" kern="0" dirty="0">
                <a:effectLst/>
                <a:latin typeface="Verdana" panose="020B0604030504040204" pitchFamily="34" charset="0"/>
                <a:ea typeface="Calibri" panose="020F0502020204030204" pitchFamily="34" charset="0"/>
                <a:cs typeface="Times New Roman" panose="02020603050405020304" pitchFamily="18" charset="0"/>
              </a:rPr>
              <a:t> </a:t>
            </a:r>
            <a:r>
              <a:rPr lang="en-US" sz="3200" kern="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There was a </a:t>
            </a:r>
            <a:r>
              <a:rPr lang="en-US" sz="3200" b="1" kern="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landowner</a:t>
            </a:r>
            <a:r>
              <a:rPr lang="en-US" sz="3200" kern="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a:t>
            </a:r>
            <a:r>
              <a:rPr lang="en-US" sz="2800" kern="0" dirty="0">
                <a:effectLst/>
                <a:latin typeface="Verdana" panose="020B0604030504040204" pitchFamily="34" charset="0"/>
                <a:ea typeface="Calibri" panose="020F0502020204030204" pitchFamily="34" charset="0"/>
                <a:cs typeface="Times New Roman" panose="02020603050405020304" pitchFamily="18" charset="0"/>
              </a:rPr>
              <a:t>(GOD ALMIGHTY) </a:t>
            </a:r>
            <a:r>
              <a:rPr lang="en-US" sz="3200" kern="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who planted a vineyard. HE put a wall around it, dug a winepress in it and built a watchtower. Then </a:t>
            </a:r>
            <a:r>
              <a:rPr lang="en-US" sz="3200" b="1" kern="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HE rented the vineyard to some farmers</a:t>
            </a:r>
            <a:r>
              <a:rPr lang="en-US" sz="3200" kern="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and went away on a journey. </a:t>
            </a:r>
            <a:r>
              <a:rPr lang="en-US" sz="2400" kern="0" dirty="0">
                <a:effectLst/>
                <a:latin typeface="Verdana" panose="020B0604030504040204" pitchFamily="34" charset="0"/>
                <a:ea typeface="Calibri" panose="020F0502020204030204" pitchFamily="34" charset="0"/>
                <a:cs typeface="Times New Roman" panose="02020603050405020304" pitchFamily="18" charset="0"/>
              </a:rPr>
              <a:t>34</a:t>
            </a:r>
            <a:r>
              <a:rPr lang="en-US" sz="3200" kern="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3200" kern="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When the harvest time approached, he sent his </a:t>
            </a:r>
            <a:r>
              <a:rPr lang="en-US" sz="3200" b="1" kern="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servants</a:t>
            </a:r>
            <a:r>
              <a:rPr lang="en-US" sz="3200" kern="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a:t>
            </a:r>
            <a:r>
              <a:rPr lang="en-US" sz="3200" kern="0" dirty="0">
                <a:effectLst/>
                <a:latin typeface="Verdana" panose="020B0604030504040204" pitchFamily="34" charset="0"/>
                <a:ea typeface="Calibri" panose="020F0502020204030204" pitchFamily="34" charset="0"/>
                <a:cs typeface="Times New Roman" panose="02020603050405020304" pitchFamily="18" charset="0"/>
              </a:rPr>
              <a:t>(His prophets)</a:t>
            </a:r>
            <a:r>
              <a:rPr lang="en-US" sz="3200" kern="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to the tenants to </a:t>
            </a:r>
            <a:r>
              <a:rPr lang="en-US" sz="3200" b="1" kern="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collect his fruit</a:t>
            </a:r>
            <a:r>
              <a:rPr lang="en-US" sz="3200" kern="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kern="0" dirty="0">
                <a:effectLst/>
                <a:latin typeface="Verdana" panose="020B0604030504040204" pitchFamily="34" charset="0"/>
                <a:ea typeface="Calibri" panose="020F0502020204030204" pitchFamily="34" charset="0"/>
                <a:cs typeface="Times New Roman" panose="02020603050405020304" pitchFamily="18" charset="0"/>
              </a:rPr>
              <a:t>35</a:t>
            </a:r>
            <a:r>
              <a:rPr lang="en-US" sz="3200" kern="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3200" kern="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The tenants seized his servants; they </a:t>
            </a:r>
            <a:r>
              <a:rPr lang="en-US" sz="3200" b="1" kern="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beat one</a:t>
            </a:r>
            <a:r>
              <a:rPr lang="en-US" sz="3200" kern="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a:t>
            </a:r>
            <a:r>
              <a:rPr lang="en-US" sz="3200" b="1" kern="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killed another</a:t>
            </a:r>
            <a:r>
              <a:rPr lang="en-US" sz="3200" kern="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and </a:t>
            </a:r>
            <a:r>
              <a:rPr lang="en-US" sz="3200" b="1" kern="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stoned a third</a:t>
            </a:r>
            <a:r>
              <a:rPr lang="en-US" sz="3200" kern="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a:t>
            </a:r>
            <a:r>
              <a:rPr lang="en-US" sz="3200" kern="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endParaRPr lang="en-US" sz="3200" dirty="0"/>
          </a:p>
        </p:txBody>
      </p:sp>
    </p:spTree>
    <p:extLst>
      <p:ext uri="{BB962C8B-B14F-4D97-AF65-F5344CB8AC3E}">
        <p14:creationId xmlns:p14="http://schemas.microsoft.com/office/powerpoint/2010/main" val="3197949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857C7FD-3308-885E-9ADA-1A0BB5FCCA68}"/>
              </a:ext>
            </a:extLst>
          </p:cNvPr>
          <p:cNvSpPr txBox="1"/>
          <p:nvPr/>
        </p:nvSpPr>
        <p:spPr>
          <a:xfrm>
            <a:off x="384313" y="159026"/>
            <a:ext cx="11317357" cy="6880591"/>
          </a:xfrm>
          <a:prstGeom prst="rect">
            <a:avLst/>
          </a:prstGeom>
          <a:noFill/>
        </p:spPr>
        <p:txBody>
          <a:bodyPr wrap="square">
            <a:spAutoFit/>
          </a:bodyPr>
          <a:lstStyle/>
          <a:p>
            <a:pPr>
              <a:lnSpc>
                <a:spcPct val="130000"/>
              </a:lnSpc>
              <a:spcBef>
                <a:spcPts val="0"/>
              </a:spcBef>
              <a:spcAft>
                <a:spcPts val="0"/>
              </a:spcAft>
            </a:pPr>
            <a:r>
              <a:rPr lang="en-US" kern="0" dirty="0">
                <a:effectLst/>
                <a:latin typeface="Verdana" panose="020B0604030504040204" pitchFamily="34" charset="0"/>
                <a:ea typeface="Calibri" panose="020F0502020204030204" pitchFamily="34" charset="0"/>
                <a:cs typeface="Times New Roman" panose="02020603050405020304" pitchFamily="18" charset="0"/>
              </a:rPr>
              <a:t>36</a:t>
            </a:r>
            <a:r>
              <a:rPr lang="en-US" sz="2400" kern="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Then </a:t>
            </a:r>
            <a:r>
              <a:rPr lang="en-US" sz="2400" b="1" kern="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he sent other servants</a:t>
            </a:r>
            <a:r>
              <a:rPr lang="en-US" sz="2400" kern="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to them, more than the first time, and </a:t>
            </a:r>
            <a:r>
              <a:rPr lang="en-US" sz="2400" b="1" kern="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the tenants treated them the same way</a:t>
            </a:r>
            <a:r>
              <a:rPr lang="en-US" sz="2400" kern="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a:t>
            </a:r>
            <a:r>
              <a:rPr lang="en-US" kern="0" dirty="0">
                <a:effectLst/>
                <a:latin typeface="Verdana" panose="020B0604030504040204" pitchFamily="34" charset="0"/>
                <a:ea typeface="Calibri" panose="020F0502020204030204" pitchFamily="34" charset="0"/>
                <a:cs typeface="Times New Roman" panose="02020603050405020304" pitchFamily="18" charset="0"/>
              </a:rPr>
              <a:t>37</a:t>
            </a:r>
            <a:r>
              <a:rPr lang="en-US" sz="2400" kern="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kern="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Last of all, </a:t>
            </a:r>
            <a:r>
              <a:rPr lang="en-US" sz="2400" b="1" kern="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he sent his son</a:t>
            </a:r>
            <a:r>
              <a:rPr lang="en-US" sz="2400" kern="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to them. </a:t>
            </a:r>
            <a:r>
              <a:rPr lang="en-US" sz="2400" b="1" kern="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They will respect my son</a:t>
            </a:r>
            <a:r>
              <a:rPr lang="en-US" sz="2400" kern="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he said.</a:t>
            </a:r>
            <a:endParaRPr lang="en-US" sz="2400"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dirty="0">
                <a:effectLst/>
                <a:latin typeface="Verdana" panose="020B0604030504040204" pitchFamily="34" charset="0"/>
                <a:ea typeface="Calibri" panose="020F0502020204030204" pitchFamily="34" charset="0"/>
                <a:cs typeface="Times New Roman" panose="02020603050405020304" pitchFamily="18" charset="0"/>
              </a:rPr>
              <a:t>38 </a:t>
            </a:r>
            <a:r>
              <a:rPr lang="en-US" sz="2400" b="1"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But when the tenants saw the son, they said to each other, This is the heir. Come, let's kill him and take his inheritance.</a:t>
            </a:r>
            <a:r>
              <a:rPr lang="en-US" sz="24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a:t>
            </a:r>
            <a:r>
              <a:rPr lang="en-US" dirty="0">
                <a:effectLst/>
                <a:latin typeface="Verdana" panose="020B0604030504040204" pitchFamily="34" charset="0"/>
                <a:ea typeface="Calibri" panose="020F0502020204030204" pitchFamily="34" charset="0"/>
                <a:cs typeface="Times New Roman" panose="02020603050405020304" pitchFamily="18" charset="0"/>
              </a:rPr>
              <a:t>39</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So they took him and </a:t>
            </a:r>
            <a:r>
              <a:rPr lang="en-US" sz="2400" b="1"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threw him out of the vineyard and killed him</a:t>
            </a:r>
            <a:r>
              <a:rPr lang="en-US" sz="24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dirty="0">
                <a:effectLst/>
                <a:latin typeface="Verdana" panose="020B0604030504040204" pitchFamily="34" charset="0"/>
                <a:ea typeface="Calibri" panose="020F0502020204030204" pitchFamily="34" charset="0"/>
                <a:cs typeface="Times New Roman" panose="02020603050405020304" pitchFamily="18" charset="0"/>
              </a:rPr>
              <a:t>40</a:t>
            </a:r>
            <a:r>
              <a:rPr lang="en-US" sz="2400" dirty="0">
                <a:solidFill>
                  <a:srgbClr val="0070C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Therefore, </a:t>
            </a:r>
            <a:r>
              <a:rPr lang="en-US" sz="2800" b="1"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when the owner of the vineyard comes, what will he do to those tenants?</a:t>
            </a:r>
            <a:r>
              <a:rPr lang="en-US" sz="2400" b="1"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a:t>
            </a:r>
            <a:r>
              <a:rPr lang="en-US" sz="2400" dirty="0">
                <a:effectLst/>
                <a:latin typeface="Verdana" panose="020B0604030504040204" pitchFamily="34" charset="0"/>
                <a:ea typeface="Calibri" panose="020F0502020204030204" pitchFamily="34" charset="0"/>
                <a:cs typeface="Times New Roman" panose="02020603050405020304" pitchFamily="18" charset="0"/>
              </a:rPr>
              <a:t>41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They replied</a:t>
            </a:r>
            <a:r>
              <a:rPr lang="en-US" sz="2400" dirty="0">
                <a:effectLst/>
                <a:latin typeface="Verdana" panose="020B0604030504040204" pitchFamily="34" charset="0"/>
                <a:ea typeface="Calibri" panose="020F0502020204030204" pitchFamily="34" charset="0"/>
                <a:cs typeface="Times New Roman" panose="02020603050405020304" pitchFamily="18" charset="0"/>
              </a:rPr>
              <a:t>, He will bring those wretches to a wretched end and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he will rent the vineyard to other tenants</a:t>
            </a:r>
            <a:r>
              <a:rPr lang="en-US" sz="2400" dirty="0">
                <a:effectLst/>
                <a:latin typeface="Verdana" panose="020B0604030504040204" pitchFamily="34" charset="0"/>
                <a:ea typeface="Calibri" panose="020F0502020204030204" pitchFamily="34" charset="0"/>
                <a:cs typeface="Times New Roman" panose="02020603050405020304" pitchFamily="18" charset="0"/>
              </a:rPr>
              <a:t>, who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will give him his share of the crop</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harvest time. 43 </a:t>
            </a:r>
            <a:r>
              <a:rPr lang="en-US" sz="24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Therefore I tell you that </a:t>
            </a:r>
            <a:r>
              <a:rPr lang="en-US" sz="2800" b="1"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the kingdom of God will be taken away from you and given to a people who will produce its fruit</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000" dirty="0">
                <a:effectLst/>
                <a:latin typeface="Verdana" panose="020B0604030504040204" pitchFamily="34" charset="0"/>
                <a:ea typeface="Calibri" panose="020F0502020204030204" pitchFamily="34" charset="0"/>
                <a:cs typeface="Times New Roman" panose="02020603050405020304" pitchFamily="18" charset="0"/>
              </a:rPr>
              <a:t>  NIV</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382106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472715D-7AD9-4664-6112-2126BE92BF75}"/>
              </a:ext>
            </a:extLst>
          </p:cNvPr>
          <p:cNvSpPr txBox="1"/>
          <p:nvPr/>
        </p:nvSpPr>
        <p:spPr>
          <a:xfrm>
            <a:off x="410817" y="384313"/>
            <a:ext cx="10986053" cy="5516382"/>
          </a:xfrm>
          <a:prstGeom prst="rect">
            <a:avLst/>
          </a:prstGeom>
          <a:noFill/>
        </p:spPr>
        <p:txBody>
          <a:bodyPr wrap="square">
            <a:spAutoFit/>
          </a:bodyPr>
          <a:lstStyle/>
          <a:p>
            <a:pPr>
              <a:lnSpc>
                <a:spcPct val="130000"/>
              </a:lnSpc>
              <a:spcBef>
                <a:spcPts val="0"/>
              </a:spcBef>
              <a:spcAft>
                <a:spcPts val="0"/>
              </a:spcAft>
            </a:pPr>
            <a:r>
              <a:rPr lang="en-US" sz="2400" b="1" dirty="0">
                <a:effectLst/>
                <a:latin typeface="Verdana" panose="020B0604030504040204" pitchFamily="34" charset="0"/>
                <a:ea typeface="Calibri" panose="020F0502020204030204" pitchFamily="34" charset="0"/>
                <a:cs typeface="Times New Roman" panose="02020603050405020304" pitchFamily="18" charset="0"/>
              </a:rPr>
              <a:t>Matthew 23:37-39</a:t>
            </a:r>
            <a:r>
              <a:rPr lang="en-US" sz="2400" dirty="0">
                <a:effectLst/>
                <a:latin typeface="Verdana" panose="020B0604030504040204" pitchFamily="34" charset="0"/>
                <a:ea typeface="Calibri" panose="020F0502020204030204" pitchFamily="34" charset="0"/>
                <a:cs typeface="Times New Roman" panose="02020603050405020304" pitchFamily="18" charset="0"/>
              </a:rPr>
              <a:t> </a:t>
            </a:r>
            <a:r>
              <a:rPr lang="en-US" sz="24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Jerusalem, Jerusalem, who kills the prophets and stones those who are sent to her! How often I wanted to gather your children together, the way a hen gathers her chicks under her wings, and </a:t>
            </a:r>
            <a:r>
              <a:rPr lang="en-US" sz="2400" b="1"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you were UNWILLING</a:t>
            </a:r>
            <a:r>
              <a:rPr lang="en-US" sz="24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a:t>
            </a:r>
            <a:r>
              <a:rPr lang="en-US" sz="20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38</a:t>
            </a:r>
            <a:r>
              <a:rPr lang="en-US" sz="2400"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Behold, </a:t>
            </a:r>
            <a:r>
              <a:rPr lang="en-US" sz="2400" b="1"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YOUR HOUSE IS BEING LEFT TO YOU DESOLATE! </a:t>
            </a:r>
            <a:r>
              <a:rPr lang="en-US" sz="2400" dirty="0">
                <a:effectLst/>
                <a:latin typeface="Verdana" panose="020B0604030504040204" pitchFamily="34" charset="0"/>
                <a:ea typeface="Calibri" panose="020F0502020204030204" pitchFamily="34" charset="0"/>
                <a:cs typeface="Times New Roman" panose="02020603050405020304" pitchFamily="18" charset="0"/>
              </a:rPr>
              <a:t> or ABANDONED.</a:t>
            </a:r>
            <a:r>
              <a:rPr lang="en-US" sz="2400" b="1" dirty="0">
                <a:solidFill>
                  <a:srgbClr val="C00000"/>
                </a:solidFill>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800" dirty="0">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2400" dirty="0">
                <a:effectLst/>
                <a:latin typeface="Verdana" panose="020B0604030504040204" pitchFamily="34" charset="0"/>
                <a:ea typeface="Calibri" panose="020F0502020204030204" pitchFamily="34" charset="0"/>
                <a:cs typeface="Times New Roman" panose="02020603050405020304" pitchFamily="18" charset="0"/>
              </a:rPr>
              <a:t>And that is EXACTLY what JESUS did.  HE took the Gospel away from Israel and GAVE IT TO HIS CHURCH.    </a:t>
            </a:r>
            <a:r>
              <a:rPr lang="en-US" sz="2400" b="1" dirty="0">
                <a:effectLst/>
                <a:latin typeface="Verdana" panose="020B0604030504040204" pitchFamily="34" charset="0"/>
                <a:ea typeface="Calibri" panose="020F0502020204030204" pitchFamily="34" charset="0"/>
                <a:cs typeface="Times New Roman" panose="02020603050405020304" pitchFamily="18" charset="0"/>
              </a:rPr>
              <a:t>TO US</a:t>
            </a:r>
            <a:r>
              <a:rPr lang="en-US" sz="2400" dirty="0">
                <a:effectLst/>
                <a:latin typeface="Verdana" panose="020B0604030504040204" pitchFamily="34" charset="0"/>
                <a:ea typeface="Calibri" panose="020F0502020204030204" pitchFamily="34" charset="0"/>
                <a:cs typeface="Times New Roman" panose="02020603050405020304" pitchFamily="18" charset="0"/>
              </a:rPr>
              <a:t>.</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2400" dirty="0">
                <a:effectLst/>
                <a:latin typeface="Verdana" panose="020B0604030504040204" pitchFamily="34" charset="0"/>
                <a:ea typeface="Calibri" panose="020F0502020204030204" pitchFamily="34" charset="0"/>
                <a:cs typeface="Times New Roman" panose="02020603050405020304" pitchFamily="18" charset="0"/>
              </a:rPr>
              <a:t>Consider this: from Abraham to the coming of JESUS CHRIST to this earth was about 2,000 years.   So what year is this ???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gn="ctr">
              <a:lnSpc>
                <a:spcPct val="130000"/>
              </a:lnSpc>
              <a:spcBef>
                <a:spcPts val="0"/>
              </a:spcBef>
              <a:spcAft>
                <a:spcPts val="0"/>
              </a:spcAft>
            </a:pPr>
            <a:r>
              <a:rPr lang="en-US" sz="2400" dirty="0">
                <a:effectLst/>
                <a:latin typeface="Verdana" panose="020B0604030504040204" pitchFamily="34" charset="0"/>
                <a:ea typeface="Calibri" panose="020F0502020204030204" pitchFamily="34" charset="0"/>
                <a:cs typeface="Times New Roman" panose="02020603050405020304" pitchFamily="18" charset="0"/>
              </a:rPr>
              <a:t>HAVE WE FINISHED OUR COMMISSION ???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a:lnSpc>
                <a:spcPct val="130000"/>
              </a:lnSpc>
              <a:spcBef>
                <a:spcPts val="0"/>
              </a:spcBef>
              <a:spcAft>
                <a:spcPts val="0"/>
              </a:spcAft>
            </a:pPr>
            <a:r>
              <a:rPr lang="en-US" sz="900" dirty="0">
                <a:effectLst/>
                <a:latin typeface="Verdana" panose="020B0604030504040204" pitchFamily="34" charset="0"/>
                <a:ea typeface="Calibri" panose="020F0502020204030204" pitchFamily="34" charset="0"/>
                <a:cs typeface="Times New Roman" panose="02020603050405020304" pitchFamily="18" charset="0"/>
              </a:rPr>
              <a:t> </a:t>
            </a:r>
            <a:endParaRPr lang="en-US" dirty="0">
              <a:effectLst/>
              <a:latin typeface="Verdana" panose="020B0604030504040204" pitchFamily="34" charset="0"/>
              <a:ea typeface="Calibri" panose="020F0502020204030204" pitchFamily="34" charset="0"/>
              <a:cs typeface="Times New Roman" panose="02020603050405020304" pitchFamily="18" charset="0"/>
            </a:endParaRPr>
          </a:p>
          <a:p>
            <a:pPr marL="342900" lvl="0" indent="-342900">
              <a:lnSpc>
                <a:spcPct val="130000"/>
              </a:lnSpc>
              <a:spcBef>
                <a:spcPts val="0"/>
              </a:spcBef>
              <a:spcAft>
                <a:spcPts val="0"/>
              </a:spcAft>
              <a:buFont typeface="Symbol" panose="05050102010706020507" pitchFamily="18" charset="2"/>
              <a:buChar char=""/>
            </a:pPr>
            <a:endParaRPr lang="en-US" sz="1600" dirty="0">
              <a:effectLst/>
              <a:latin typeface="Verdana" panose="020B060403050404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412406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593</TotalTime>
  <Words>2774</Words>
  <Application>Microsoft Office PowerPoint</Application>
  <PresentationFormat>Widescreen</PresentationFormat>
  <Paragraphs>137</Paragraphs>
  <Slides>25</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25</vt:i4>
      </vt:variant>
    </vt:vector>
  </HeadingPairs>
  <TitlesOfParts>
    <vt:vector size="34" baseType="lpstr">
      <vt:lpstr>Algerian</vt:lpstr>
      <vt:lpstr>Arial</vt:lpstr>
      <vt:lpstr>Calibri</vt:lpstr>
      <vt:lpstr>Calibri Light</vt:lpstr>
      <vt:lpstr>Dreaming Outloud Pro</vt:lpstr>
      <vt:lpstr>Engravers MT</vt:lpstr>
      <vt:lpstr>Symbol</vt:lpstr>
      <vt:lpstr>Verdana</vt:lpstr>
      <vt:lpstr>Office Theme</vt:lpstr>
      <vt:lpstr>      The Essentials For Fulfilling Your Ministry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The Essentials For Fulfilling Your Ministry </dc:title>
  <dc:creator>Franklin Wmson</dc:creator>
  <cp:lastModifiedBy>Franklin Wmson</cp:lastModifiedBy>
  <cp:revision>1</cp:revision>
  <cp:lastPrinted>2024-02-08T19:24:35Z</cp:lastPrinted>
  <dcterms:created xsi:type="dcterms:W3CDTF">2024-02-07T03:13:11Z</dcterms:created>
  <dcterms:modified xsi:type="dcterms:W3CDTF">2024-02-09T15:15:18Z</dcterms:modified>
</cp:coreProperties>
</file>